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1_F6FCF5FB.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Lst>
  <p:notesMasterIdLst>
    <p:notesMasterId r:id="rId24"/>
  </p:notesMasterIdLst>
  <p:handoutMasterIdLst>
    <p:handoutMasterId r:id="rId25"/>
  </p:handoutMasterIdLst>
  <p:sldIdLst>
    <p:sldId id="256" r:id="rId6"/>
    <p:sldId id="258" r:id="rId7"/>
    <p:sldId id="257" r:id="rId8"/>
    <p:sldId id="259" r:id="rId9"/>
    <p:sldId id="260" r:id="rId10"/>
    <p:sldId id="270" r:id="rId11"/>
    <p:sldId id="261" r:id="rId12"/>
    <p:sldId id="271" r:id="rId13"/>
    <p:sldId id="262" r:id="rId14"/>
    <p:sldId id="272" r:id="rId15"/>
    <p:sldId id="263" r:id="rId16"/>
    <p:sldId id="264" r:id="rId17"/>
    <p:sldId id="265" r:id="rId18"/>
    <p:sldId id="266" r:id="rId19"/>
    <p:sldId id="273" r:id="rId20"/>
    <p:sldId id="267" r:id="rId21"/>
    <p:sldId id="268" r:id="rId22"/>
    <p:sldId id="269" r:id="rId23"/>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6EDA5E-2A41-98AD-5C9B-D967983F97F2}" name="Toni Main" initials="TM" userId="S::t.main@cardinia.vic.gov.au::b63b3534-1655-46a2-99d2-4cba974d7d10" providerId="AD"/>
  <p188:author id="{3FD2C26A-2C92-FAE4-3B05-B1F7FA53554E}" name="Bronwyn Ward" initials="BW" userId="S::bronwyn.ward@cardinia.vic.gov.au::b6b20f5b-5fcf-4a3f-8522-afb3ef066d6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3CF"/>
    <a:srgbClr val="0051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A291C-BC17-5DA5-FD44-F78E041F41AA}" v="22" dt="2025-04-23T05:34:28.243"/>
    <p1510:client id="{8F018C0A-768F-4771-8436-0D0CC73A13C0}" v="2" dt="2025-04-23T06:22:08.031"/>
    <p1510:client id="{ABEAF2DF-56D9-46CA-8B34-17C315FB3B56}" v="221" dt="2025-04-23T06:14:39.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i Main" userId="S::t.main@cardinia.vic.gov.au::b63b3534-1655-46a2-99d2-4cba974d7d10" providerId="AD" clId="Web-{432A291C-BC17-5DA5-FD44-F78E041F41AA}"/>
    <pc:docChg chg="mod modSld">
      <pc:chgData name="Toni Main" userId="S::t.main@cardinia.vic.gov.au::b63b3534-1655-46a2-99d2-4cba974d7d10" providerId="AD" clId="Web-{432A291C-BC17-5DA5-FD44-F78E041F41AA}" dt="2025-04-23T05:34:28.243" v="20"/>
      <pc:docMkLst>
        <pc:docMk/>
      </pc:docMkLst>
      <pc:sldChg chg="modSp">
        <pc:chgData name="Toni Main" userId="S::t.main@cardinia.vic.gov.au::b63b3534-1655-46a2-99d2-4cba974d7d10" providerId="AD" clId="Web-{432A291C-BC17-5DA5-FD44-F78E041F41AA}" dt="2025-04-23T05:29:31.825" v="1" actId="20577"/>
        <pc:sldMkLst>
          <pc:docMk/>
          <pc:sldMk cId="2116800760" sldId="271"/>
        </pc:sldMkLst>
        <pc:spChg chg="mod">
          <ac:chgData name="Toni Main" userId="S::t.main@cardinia.vic.gov.au::b63b3534-1655-46a2-99d2-4cba974d7d10" providerId="AD" clId="Web-{432A291C-BC17-5DA5-FD44-F78E041F41AA}" dt="2025-04-23T05:29:31.825" v="1" actId="20577"/>
          <ac:spMkLst>
            <pc:docMk/>
            <pc:sldMk cId="2116800760" sldId="271"/>
            <ac:spMk id="4" creationId="{75C2433D-6071-3E01-5833-8E2CB77479AD}"/>
          </ac:spMkLst>
        </pc:spChg>
      </pc:sldChg>
      <pc:sldChg chg="modSp">
        <pc:chgData name="Toni Main" userId="S::t.main@cardinia.vic.gov.au::b63b3534-1655-46a2-99d2-4cba974d7d10" providerId="AD" clId="Web-{432A291C-BC17-5DA5-FD44-F78E041F41AA}" dt="2025-04-23T05:33:41.210" v="19" actId="20577"/>
        <pc:sldMkLst>
          <pc:docMk/>
          <pc:sldMk cId="4143773179" sldId="273"/>
        </pc:sldMkLst>
        <pc:spChg chg="mod">
          <ac:chgData name="Toni Main" userId="S::t.main@cardinia.vic.gov.au::b63b3534-1655-46a2-99d2-4cba974d7d10" providerId="AD" clId="Web-{432A291C-BC17-5DA5-FD44-F78E041F41AA}" dt="2025-04-23T05:33:41.210" v="19" actId="20577"/>
          <ac:spMkLst>
            <pc:docMk/>
            <pc:sldMk cId="4143773179" sldId="273"/>
            <ac:spMk id="4" creationId="{55C6829F-A8FE-87D9-0176-F909A3820724}"/>
          </ac:spMkLst>
        </pc:spChg>
      </pc:sldChg>
    </pc:docChg>
  </pc:docChgLst>
  <pc:docChgLst>
    <pc:chgData clId="Web-{8F018C0A-768F-4771-8436-0D0CC73A13C0}"/>
    <pc:docChg chg="mod">
      <pc:chgData name="" userId="" providerId="" clId="Web-{8F018C0A-768F-4771-8436-0D0CC73A13C0}" dt="2025-04-23T06:22:08.031" v="0"/>
      <pc:docMkLst>
        <pc:docMk/>
      </pc:docMkLst>
    </pc:docChg>
  </pc:docChgLst>
  <pc:docChgLst>
    <pc:chgData name="Bronwyn Ward" userId="b6b20f5b-5fcf-4a3f-8522-afb3ef066d6c" providerId="ADAL" clId="{ABEAF2DF-56D9-46CA-8B34-17C315FB3B56}"/>
    <pc:docChg chg="custSel addSld modSld modNotesMaster modHandout">
      <pc:chgData name="Bronwyn Ward" userId="b6b20f5b-5fcf-4a3f-8522-afb3ef066d6c" providerId="ADAL" clId="{ABEAF2DF-56D9-46CA-8B34-17C315FB3B56}" dt="2025-04-23T06:14:39.978" v="2442"/>
      <pc:docMkLst>
        <pc:docMk/>
      </pc:docMkLst>
      <pc:sldChg chg="modNotes">
        <pc:chgData name="Bronwyn Ward" userId="b6b20f5b-5fcf-4a3f-8522-afb3ef066d6c" providerId="ADAL" clId="{ABEAF2DF-56D9-46CA-8B34-17C315FB3B56}" dt="2025-04-23T02:26:09.270" v="251" actId="20577"/>
        <pc:sldMkLst>
          <pc:docMk/>
          <pc:sldMk cId="1618356736" sldId="256"/>
        </pc:sldMkLst>
      </pc:sldChg>
      <pc:sldChg chg="modSp mod">
        <pc:chgData name="Bronwyn Ward" userId="b6b20f5b-5fcf-4a3f-8522-afb3ef066d6c" providerId="ADAL" clId="{ABEAF2DF-56D9-46CA-8B34-17C315FB3B56}" dt="2025-04-17T00:47:49.452" v="10" actId="20577"/>
        <pc:sldMkLst>
          <pc:docMk/>
          <pc:sldMk cId="64352360" sldId="257"/>
        </pc:sldMkLst>
        <pc:spChg chg="mod">
          <ac:chgData name="Bronwyn Ward" userId="b6b20f5b-5fcf-4a3f-8522-afb3ef066d6c" providerId="ADAL" clId="{ABEAF2DF-56D9-46CA-8B34-17C315FB3B56}" dt="2025-04-17T00:47:49.452" v="10" actId="20577"/>
          <ac:spMkLst>
            <pc:docMk/>
            <pc:sldMk cId="64352360" sldId="257"/>
            <ac:spMk id="3" creationId="{6639A3BD-EBCA-812B-02A2-E787D142349E}"/>
          </ac:spMkLst>
        </pc:spChg>
      </pc:sldChg>
      <pc:sldChg chg="modNotes">
        <pc:chgData name="Bronwyn Ward" userId="b6b20f5b-5fcf-4a3f-8522-afb3ef066d6c" providerId="ADAL" clId="{ABEAF2DF-56D9-46CA-8B34-17C315FB3B56}" dt="2025-04-23T02:27:16.579" v="497" actId="20577"/>
        <pc:sldMkLst>
          <pc:docMk/>
          <pc:sldMk cId="712861403" sldId="258"/>
        </pc:sldMkLst>
      </pc:sldChg>
      <pc:sldChg chg="modNotes">
        <pc:chgData name="Bronwyn Ward" userId="b6b20f5b-5fcf-4a3f-8522-afb3ef066d6c" providerId="ADAL" clId="{ABEAF2DF-56D9-46CA-8B34-17C315FB3B56}" dt="2025-04-23T02:27:37.120" v="503" actId="20577"/>
        <pc:sldMkLst>
          <pc:docMk/>
          <pc:sldMk cId="2094130217" sldId="260"/>
        </pc:sldMkLst>
      </pc:sldChg>
      <pc:sldChg chg="modNotes modNotesTx">
        <pc:chgData name="Bronwyn Ward" userId="b6b20f5b-5fcf-4a3f-8522-afb3ef066d6c" providerId="ADAL" clId="{ABEAF2DF-56D9-46CA-8B34-17C315FB3B56}" dt="2025-04-23T06:14:39.978" v="2442"/>
        <pc:sldMkLst>
          <pc:docMk/>
          <pc:sldMk cId="3692241806" sldId="263"/>
        </pc:sldMkLst>
      </pc:sldChg>
      <pc:sldChg chg="modSp mod">
        <pc:chgData name="Bronwyn Ward" userId="b6b20f5b-5fcf-4a3f-8522-afb3ef066d6c" providerId="ADAL" clId="{ABEAF2DF-56D9-46CA-8B34-17C315FB3B56}" dt="2025-04-17T00:47:16.680" v="7" actId="20577"/>
        <pc:sldMkLst>
          <pc:docMk/>
          <pc:sldMk cId="3725942555" sldId="264"/>
        </pc:sldMkLst>
        <pc:spChg chg="mod">
          <ac:chgData name="Bronwyn Ward" userId="b6b20f5b-5fcf-4a3f-8522-afb3ef066d6c" providerId="ADAL" clId="{ABEAF2DF-56D9-46CA-8B34-17C315FB3B56}" dt="2025-04-17T00:47:16.680" v="7" actId="20577"/>
          <ac:spMkLst>
            <pc:docMk/>
            <pc:sldMk cId="3725942555" sldId="264"/>
            <ac:spMk id="4" creationId="{8A6A392B-1D92-7D60-0E4E-F32FF5C83474}"/>
          </ac:spMkLst>
        </pc:spChg>
      </pc:sldChg>
      <pc:sldChg chg="modSp mod">
        <pc:chgData name="Bronwyn Ward" userId="b6b20f5b-5fcf-4a3f-8522-afb3ef066d6c" providerId="ADAL" clId="{ABEAF2DF-56D9-46CA-8B34-17C315FB3B56}" dt="2025-04-17T00:47:09.284" v="5" actId="20577"/>
        <pc:sldMkLst>
          <pc:docMk/>
          <pc:sldMk cId="1266539406" sldId="266"/>
        </pc:sldMkLst>
        <pc:spChg chg="mod">
          <ac:chgData name="Bronwyn Ward" userId="b6b20f5b-5fcf-4a3f-8522-afb3ef066d6c" providerId="ADAL" clId="{ABEAF2DF-56D9-46CA-8B34-17C315FB3B56}" dt="2025-04-17T00:47:09.284" v="5" actId="20577"/>
          <ac:spMkLst>
            <pc:docMk/>
            <pc:sldMk cId="1266539406" sldId="266"/>
            <ac:spMk id="4" creationId="{123F25D6-8120-9AB4-BAA6-B93AB1AB1B2A}"/>
          </ac:spMkLst>
        </pc:spChg>
      </pc:sldChg>
      <pc:sldChg chg="modSp new mod">
        <pc:chgData name="Bronwyn Ward" userId="b6b20f5b-5fcf-4a3f-8522-afb3ef066d6c" providerId="ADAL" clId="{ABEAF2DF-56D9-46CA-8B34-17C315FB3B56}" dt="2025-04-23T05:33:26.381" v="2440" actId="20577"/>
        <pc:sldMkLst>
          <pc:docMk/>
          <pc:sldMk cId="618580438" sldId="269"/>
        </pc:sldMkLst>
        <pc:spChg chg="mod">
          <ac:chgData name="Bronwyn Ward" userId="b6b20f5b-5fcf-4a3f-8522-afb3ef066d6c" providerId="ADAL" clId="{ABEAF2DF-56D9-46CA-8B34-17C315FB3B56}" dt="2025-04-23T05:32:02.758" v="2278" actId="20577"/>
          <ac:spMkLst>
            <pc:docMk/>
            <pc:sldMk cId="618580438" sldId="269"/>
            <ac:spMk id="3" creationId="{C5F10857-5444-A21B-3E20-3DFA870D2E6B}"/>
          </ac:spMkLst>
        </pc:spChg>
        <pc:spChg chg="mod">
          <ac:chgData name="Bronwyn Ward" userId="b6b20f5b-5fcf-4a3f-8522-afb3ef066d6c" providerId="ADAL" clId="{ABEAF2DF-56D9-46CA-8B34-17C315FB3B56}" dt="2025-04-23T05:33:26.381" v="2440" actId="20577"/>
          <ac:spMkLst>
            <pc:docMk/>
            <pc:sldMk cId="618580438" sldId="269"/>
            <ac:spMk id="4" creationId="{3208EC44-27E8-CD62-C0CA-CBB0CC80CB97}"/>
          </ac:spMkLst>
        </pc:spChg>
      </pc:sldChg>
      <pc:sldChg chg="addSp modSp new mod">
        <pc:chgData name="Bronwyn Ward" userId="b6b20f5b-5fcf-4a3f-8522-afb3ef066d6c" providerId="ADAL" clId="{ABEAF2DF-56D9-46CA-8B34-17C315FB3B56}" dt="2025-04-23T02:57:21.042" v="1858" actId="20577"/>
        <pc:sldMkLst>
          <pc:docMk/>
          <pc:sldMk cId="3291047690" sldId="270"/>
        </pc:sldMkLst>
        <pc:spChg chg="mod">
          <ac:chgData name="Bronwyn Ward" userId="b6b20f5b-5fcf-4a3f-8522-afb3ef066d6c" providerId="ADAL" clId="{ABEAF2DF-56D9-46CA-8B34-17C315FB3B56}" dt="2025-04-23T02:37:58.258" v="984" actId="26606"/>
          <ac:spMkLst>
            <pc:docMk/>
            <pc:sldMk cId="3291047690" sldId="270"/>
            <ac:spMk id="2" creationId="{3F9C2076-3A5D-F25F-D2F9-BD236CE82830}"/>
          </ac:spMkLst>
        </pc:spChg>
        <pc:spChg chg="mod">
          <ac:chgData name="Bronwyn Ward" userId="b6b20f5b-5fcf-4a3f-8522-afb3ef066d6c" providerId="ADAL" clId="{ABEAF2DF-56D9-46CA-8B34-17C315FB3B56}" dt="2025-04-23T02:38:19.437" v="994" actId="20577"/>
          <ac:spMkLst>
            <pc:docMk/>
            <pc:sldMk cId="3291047690" sldId="270"/>
            <ac:spMk id="3" creationId="{F77505F7-9AA2-139F-AB2B-C963774FA221}"/>
          </ac:spMkLst>
        </pc:spChg>
        <pc:spChg chg="mod">
          <ac:chgData name="Bronwyn Ward" userId="b6b20f5b-5fcf-4a3f-8522-afb3ef066d6c" providerId="ADAL" clId="{ABEAF2DF-56D9-46CA-8B34-17C315FB3B56}" dt="2025-04-23T02:57:21.042" v="1858" actId="20577"/>
          <ac:spMkLst>
            <pc:docMk/>
            <pc:sldMk cId="3291047690" sldId="270"/>
            <ac:spMk id="4" creationId="{C99F8C5C-12F4-D099-30A9-0B7DBB941767}"/>
          </ac:spMkLst>
        </pc:spChg>
        <pc:picChg chg="add mod">
          <ac:chgData name="Bronwyn Ward" userId="b6b20f5b-5fcf-4a3f-8522-afb3ef066d6c" providerId="ADAL" clId="{ABEAF2DF-56D9-46CA-8B34-17C315FB3B56}" dt="2025-04-23T02:38:06.881" v="986" actId="1076"/>
          <ac:picMkLst>
            <pc:docMk/>
            <pc:sldMk cId="3291047690" sldId="270"/>
            <ac:picMk id="6" creationId="{53F0E344-3CC8-989D-8152-CAD18C801085}"/>
          </ac:picMkLst>
        </pc:picChg>
      </pc:sldChg>
      <pc:sldChg chg="addSp delSp modSp new mod modClrScheme chgLayout">
        <pc:chgData name="Bronwyn Ward" userId="b6b20f5b-5fcf-4a3f-8522-afb3ef066d6c" providerId="ADAL" clId="{ABEAF2DF-56D9-46CA-8B34-17C315FB3B56}" dt="2025-04-23T02:59:16.282" v="1925" actId="20577"/>
        <pc:sldMkLst>
          <pc:docMk/>
          <pc:sldMk cId="2116800760" sldId="271"/>
        </pc:sldMkLst>
        <pc:spChg chg="mod">
          <ac:chgData name="Bronwyn Ward" userId="b6b20f5b-5fcf-4a3f-8522-afb3ef066d6c" providerId="ADAL" clId="{ABEAF2DF-56D9-46CA-8B34-17C315FB3B56}" dt="2025-04-23T02:57:56.913" v="1869" actId="26606"/>
          <ac:spMkLst>
            <pc:docMk/>
            <pc:sldMk cId="2116800760" sldId="271"/>
            <ac:spMk id="2" creationId="{9D08B0F6-EEBB-2187-6474-09810E671211}"/>
          </ac:spMkLst>
        </pc:spChg>
        <pc:spChg chg="mod">
          <ac:chgData name="Bronwyn Ward" userId="b6b20f5b-5fcf-4a3f-8522-afb3ef066d6c" providerId="ADAL" clId="{ABEAF2DF-56D9-46CA-8B34-17C315FB3B56}" dt="2025-04-23T02:57:56.913" v="1869" actId="26606"/>
          <ac:spMkLst>
            <pc:docMk/>
            <pc:sldMk cId="2116800760" sldId="271"/>
            <ac:spMk id="3" creationId="{2860A3EE-9838-3C78-9D2C-B0BEE77D53C3}"/>
          </ac:spMkLst>
        </pc:spChg>
        <pc:spChg chg="mod">
          <ac:chgData name="Bronwyn Ward" userId="b6b20f5b-5fcf-4a3f-8522-afb3ef066d6c" providerId="ADAL" clId="{ABEAF2DF-56D9-46CA-8B34-17C315FB3B56}" dt="2025-04-23T02:59:16.282" v="1925" actId="20577"/>
          <ac:spMkLst>
            <pc:docMk/>
            <pc:sldMk cId="2116800760" sldId="271"/>
            <ac:spMk id="4" creationId="{75C2433D-6071-3E01-5833-8E2CB77479AD}"/>
          </ac:spMkLst>
        </pc:spChg>
        <pc:picChg chg="add del mod">
          <ac:chgData name="Bronwyn Ward" userId="b6b20f5b-5fcf-4a3f-8522-afb3ef066d6c" providerId="ADAL" clId="{ABEAF2DF-56D9-46CA-8B34-17C315FB3B56}" dt="2025-04-23T02:45:13.143" v="1440" actId="478"/>
          <ac:picMkLst>
            <pc:docMk/>
            <pc:sldMk cId="2116800760" sldId="271"/>
            <ac:picMk id="6" creationId="{49A7675D-0417-726B-749F-E02AFA5885DC}"/>
          </ac:picMkLst>
        </pc:picChg>
        <pc:picChg chg="add mod">
          <ac:chgData name="Bronwyn Ward" userId="b6b20f5b-5fcf-4a3f-8522-afb3ef066d6c" providerId="ADAL" clId="{ABEAF2DF-56D9-46CA-8B34-17C315FB3B56}" dt="2025-04-23T02:57:56.913" v="1869" actId="26606"/>
          <ac:picMkLst>
            <pc:docMk/>
            <pc:sldMk cId="2116800760" sldId="271"/>
            <ac:picMk id="8" creationId="{BCA0D075-64F1-BEA0-D65A-DA53B36B87C8}"/>
          </ac:picMkLst>
        </pc:picChg>
      </pc:sldChg>
      <pc:sldChg chg="addSp modSp new mod">
        <pc:chgData name="Bronwyn Ward" userId="b6b20f5b-5fcf-4a3f-8522-afb3ef066d6c" providerId="ADAL" clId="{ABEAF2DF-56D9-46CA-8B34-17C315FB3B56}" dt="2025-04-23T02:56:37.304" v="1832" actId="6549"/>
        <pc:sldMkLst>
          <pc:docMk/>
          <pc:sldMk cId="1396169125" sldId="272"/>
        </pc:sldMkLst>
        <pc:spChg chg="mod">
          <ac:chgData name="Bronwyn Ward" userId="b6b20f5b-5fcf-4a3f-8522-afb3ef066d6c" providerId="ADAL" clId="{ABEAF2DF-56D9-46CA-8B34-17C315FB3B56}" dt="2025-04-23T02:56:13.687" v="1808" actId="26606"/>
          <ac:spMkLst>
            <pc:docMk/>
            <pc:sldMk cId="1396169125" sldId="272"/>
            <ac:spMk id="2" creationId="{59B19746-F64D-F061-54D8-7EC9E2A91B02}"/>
          </ac:spMkLst>
        </pc:spChg>
        <pc:spChg chg="mod">
          <ac:chgData name="Bronwyn Ward" userId="b6b20f5b-5fcf-4a3f-8522-afb3ef066d6c" providerId="ADAL" clId="{ABEAF2DF-56D9-46CA-8B34-17C315FB3B56}" dt="2025-04-23T02:56:13.687" v="1808" actId="26606"/>
          <ac:spMkLst>
            <pc:docMk/>
            <pc:sldMk cId="1396169125" sldId="272"/>
            <ac:spMk id="3" creationId="{F3DCECD8-A635-2594-D43D-F9D4162F2B70}"/>
          </ac:spMkLst>
        </pc:spChg>
        <pc:spChg chg="mod">
          <ac:chgData name="Bronwyn Ward" userId="b6b20f5b-5fcf-4a3f-8522-afb3ef066d6c" providerId="ADAL" clId="{ABEAF2DF-56D9-46CA-8B34-17C315FB3B56}" dt="2025-04-23T02:56:37.304" v="1832" actId="6549"/>
          <ac:spMkLst>
            <pc:docMk/>
            <pc:sldMk cId="1396169125" sldId="272"/>
            <ac:spMk id="4" creationId="{4D97FC4E-E896-0CE9-A621-301D2D1A0AE1}"/>
          </ac:spMkLst>
        </pc:spChg>
        <pc:picChg chg="add mod">
          <ac:chgData name="Bronwyn Ward" userId="b6b20f5b-5fcf-4a3f-8522-afb3ef066d6c" providerId="ADAL" clId="{ABEAF2DF-56D9-46CA-8B34-17C315FB3B56}" dt="2025-04-23T02:56:13.687" v="1808" actId="26606"/>
          <ac:picMkLst>
            <pc:docMk/>
            <pc:sldMk cId="1396169125" sldId="272"/>
            <ac:picMk id="6" creationId="{919115F5-27B3-778F-0F49-6B84E82A279F}"/>
          </ac:picMkLst>
        </pc:picChg>
      </pc:sldChg>
      <pc:sldChg chg="modSp new mod modNotes">
        <pc:chgData name="Bronwyn Ward" userId="b6b20f5b-5fcf-4a3f-8522-afb3ef066d6c" providerId="ADAL" clId="{ABEAF2DF-56D9-46CA-8B34-17C315FB3B56}" dt="2025-04-23T05:33:40.821" v="2441" actId="6549"/>
        <pc:sldMkLst>
          <pc:docMk/>
          <pc:sldMk cId="4143773179" sldId="273"/>
        </pc:sldMkLst>
        <pc:spChg chg="mod">
          <ac:chgData name="Bronwyn Ward" userId="b6b20f5b-5fcf-4a3f-8522-afb3ef066d6c" providerId="ADAL" clId="{ABEAF2DF-56D9-46CA-8B34-17C315FB3B56}" dt="2025-04-23T02:59:55.099" v="1946" actId="20577"/>
          <ac:spMkLst>
            <pc:docMk/>
            <pc:sldMk cId="4143773179" sldId="273"/>
            <ac:spMk id="3" creationId="{DD6A0916-956A-4B19-BB38-698CCC7F8FD1}"/>
          </ac:spMkLst>
        </pc:spChg>
        <pc:spChg chg="mod">
          <ac:chgData name="Bronwyn Ward" userId="b6b20f5b-5fcf-4a3f-8522-afb3ef066d6c" providerId="ADAL" clId="{ABEAF2DF-56D9-46CA-8B34-17C315FB3B56}" dt="2025-04-23T05:33:40.821" v="2441" actId="6549"/>
          <ac:spMkLst>
            <pc:docMk/>
            <pc:sldMk cId="4143773179" sldId="273"/>
            <ac:spMk id="4" creationId="{55C6829F-A8FE-87D9-0176-F909A3820724}"/>
          </ac:spMkLst>
        </pc:spChg>
      </pc:sldChg>
    </pc:docChg>
  </pc:docChgLst>
</pc:chgInfo>
</file>

<file path=ppt/comments/modernComment_111_F6FCF5FB.xml><?xml version="1.0" encoding="utf-8"?>
<p188:cmLst xmlns:a="http://schemas.openxmlformats.org/drawingml/2006/main" xmlns:r="http://schemas.openxmlformats.org/officeDocument/2006/relationships" xmlns:p188="http://schemas.microsoft.com/office/powerpoint/2018/8/main">
  <p188:cm id="{C59A65CF-20F5-498E-9D27-217096069DDC}" authorId="{296EDA5E-2A41-98AD-5C9B-D967983F97F2}" created="2025-04-23T05:34:28.243">
    <ac:deMkLst xmlns:ac="http://schemas.microsoft.com/office/drawing/2013/main/command">
      <pc:docMk xmlns:pc="http://schemas.microsoft.com/office/powerpoint/2013/main/command"/>
      <pc:sldMk xmlns:pc="http://schemas.microsoft.com/office/powerpoint/2013/main/command" cId="4143773179" sldId="273"/>
      <ac:spMk id="4" creationId="{55C6829F-A8FE-87D9-0176-F909A3820724}"/>
    </ac:deMkLst>
    <p188:replyLst>
      <p188:reply id="{F0750410-E19A-406D-81D9-62C20E5CACBE}" authorId="{3FD2C26A-2C92-FAE4-3B05-B1F7FA53554E}" created="2025-04-23T06:22:08.031">
        <p188:txBody>
          <a:bodyPr/>
          <a:lstStyle/>
          <a:p>
            <a:r>
              <a:rPr lang="en-US"/>
              <a:t>I have the links ready in the notes to pop in the chat at this point. I will add them to the recording also</a:t>
            </a:r>
          </a:p>
        </p188:txBody>
      </p188:reply>
    </p188:replyLst>
    <p188:txBody>
      <a:bodyPr/>
      <a:lstStyle/>
      <a:p>
        <a:r>
          <a:rPr lang="en-US"/>
          <a:t>I think you need to have the links somewhere, as they are not anywhere until you are completing the smartygrants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2264D5C1-F7E6-467C-85E7-0E2A11591464}" type="datetimeFigureOut">
              <a:rPr lang="en-AU" smtClean="0"/>
              <a:t>22/04/2025</a:t>
            </a:fld>
            <a:endParaRPr lang="en-AU"/>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08ED005E-D7A6-48B6-A86B-A38212DC14A8}" type="slidenum">
              <a:rPr lang="en-AU" smtClean="0"/>
              <a:t>‹#›</a:t>
            </a:fld>
            <a:endParaRPr lang="en-AU"/>
          </a:p>
        </p:txBody>
      </p:sp>
    </p:spTree>
    <p:extLst>
      <p:ext uri="{BB962C8B-B14F-4D97-AF65-F5344CB8AC3E}">
        <p14:creationId xmlns:p14="http://schemas.microsoft.com/office/powerpoint/2010/main" val="690757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B32C76CD-DDA5-4D16-BBAB-7977DA3E4097}" type="datetimeFigureOut">
              <a:rPr lang="en-AU" smtClean="0"/>
              <a:t>22/04/2025</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10DAD7EC-C4E9-406A-94FA-E1D3777CA333}" type="slidenum">
              <a:rPr lang="en-AU" smtClean="0"/>
              <a:t>‹#›</a:t>
            </a:fld>
            <a:endParaRPr lang="en-AU"/>
          </a:p>
        </p:txBody>
      </p:sp>
    </p:spTree>
    <p:extLst>
      <p:ext uri="{BB962C8B-B14F-4D97-AF65-F5344CB8AC3E}">
        <p14:creationId xmlns:p14="http://schemas.microsoft.com/office/powerpoint/2010/main" val="91375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rdinia.vic.gov.au/info/20031/liveability_health_and_wellbeing/985/our_liveability_plan"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cardinia.vic.gov.au/info/20002/rubbish_and_recycling/139/order_bins_or_get_a_smaller_household_rubbish_bin#section-4-order-bins-for-your-business" TargetMode="External"/><Relationship Id="rId4" Type="http://schemas.openxmlformats.org/officeDocument/2006/relationships/hyperlink" Target="https://www.cardinia.vic.gov.au/info/20022/local_laws_parking_and_permits/1037/apply_for_an_event_permi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Introduce Toni and Myself</a:t>
            </a:r>
          </a:p>
          <a:p>
            <a:r>
              <a:rPr lang="en-AU"/>
              <a:t>Acknowledgement of Country</a:t>
            </a:r>
          </a:p>
          <a:p>
            <a:r>
              <a:rPr lang="en-AU"/>
              <a:t>Housekeeping – when to ask questions etc</a:t>
            </a:r>
          </a:p>
        </p:txBody>
      </p:sp>
      <p:sp>
        <p:nvSpPr>
          <p:cNvPr id="4" name="Slide Number Placeholder 3"/>
          <p:cNvSpPr>
            <a:spLocks noGrp="1"/>
          </p:cNvSpPr>
          <p:nvPr>
            <p:ph type="sldNum" sz="quarter" idx="5"/>
          </p:nvPr>
        </p:nvSpPr>
        <p:spPr/>
        <p:txBody>
          <a:bodyPr/>
          <a:lstStyle/>
          <a:p>
            <a:fld id="{10DAD7EC-C4E9-406A-94FA-E1D3777CA333}" type="slidenum">
              <a:rPr lang="en-AU" smtClean="0"/>
              <a:t>1</a:t>
            </a:fld>
            <a:endParaRPr lang="en-AU"/>
          </a:p>
        </p:txBody>
      </p:sp>
    </p:spTree>
    <p:extLst>
      <p:ext uri="{BB962C8B-B14F-4D97-AF65-F5344CB8AC3E}">
        <p14:creationId xmlns:p14="http://schemas.microsoft.com/office/powerpoint/2010/main" val="243184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10</a:t>
            </a:fld>
            <a:endParaRPr lang="en-AU"/>
          </a:p>
        </p:txBody>
      </p:sp>
    </p:spTree>
    <p:extLst>
      <p:ext uri="{BB962C8B-B14F-4D97-AF65-F5344CB8AC3E}">
        <p14:creationId xmlns:p14="http://schemas.microsoft.com/office/powerpoint/2010/main" val="361028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4575" y="746125"/>
            <a:ext cx="2090738" cy="1570038"/>
          </a:xfrm>
        </p:spPr>
      </p:sp>
      <p:sp>
        <p:nvSpPr>
          <p:cNvPr id="3" name="Notes Placeholder 2"/>
          <p:cNvSpPr>
            <a:spLocks noGrp="1"/>
          </p:cNvSpPr>
          <p:nvPr>
            <p:ph type="body" idx="1"/>
          </p:nvPr>
        </p:nvSpPr>
        <p:spPr>
          <a:xfrm>
            <a:off x="453707" y="2515922"/>
            <a:ext cx="5878875" cy="6993476"/>
          </a:xfrm>
        </p:spPr>
        <p:txBody>
          <a:bodyPr/>
          <a:lstStyle/>
          <a:p>
            <a:r>
              <a:rPr lang="en-AU" sz="1100"/>
              <a:t>Program objectives</a:t>
            </a:r>
          </a:p>
          <a:p>
            <a:pPr marL="171450" indent="-171450">
              <a:buFont typeface="Arial" panose="020B0604020202020204" pitchFamily="34" charset="0"/>
              <a:buChar char="•"/>
            </a:pPr>
            <a:r>
              <a:rPr lang="en-AU" sz="1100"/>
              <a:t>Applicants have demonstrated how their event meets the objectives of the program and supports the growth and expansion of Council’s events calendar. </a:t>
            </a:r>
          </a:p>
          <a:p>
            <a:r>
              <a:rPr lang="en-AU" sz="1100"/>
              <a:t>• Applicants have shown how their attendance figures will meet the criteria specific to the tier they are applying for. </a:t>
            </a:r>
          </a:p>
          <a:p>
            <a:endParaRPr lang="en-AU" sz="1100"/>
          </a:p>
          <a:p>
            <a:r>
              <a:rPr lang="en-AU" sz="1100"/>
              <a:t>Capacity </a:t>
            </a:r>
          </a:p>
          <a:p>
            <a:pPr marL="171450" indent="-171450">
              <a:buFont typeface="Arial" panose="020B0604020202020204" pitchFamily="34" charset="0"/>
              <a:buChar char="•"/>
            </a:pPr>
            <a:r>
              <a:rPr lang="en-AU" sz="1100"/>
              <a:t>Applicants have shown evidence of their expertise and capacity to successfully manage the proposed event (minimum two years), comply with Council and other authorities requirements and permits, provide a sufficient lead time to plan, deliver and promote the proposed event. </a:t>
            </a:r>
          </a:p>
          <a:p>
            <a:pPr marL="171450" indent="-171450">
              <a:buFont typeface="Arial" panose="020B0604020202020204" pitchFamily="34" charset="0"/>
              <a:buChar char="•"/>
            </a:pPr>
            <a:r>
              <a:rPr lang="en-AU" sz="1100"/>
              <a:t>Applicants have a positive track record of delivering similar types of events successfully. There is a clear measure of what success looks like within the application.</a:t>
            </a:r>
          </a:p>
          <a:p>
            <a:pPr marL="171450" indent="-171450">
              <a:buFont typeface="Arial" panose="020B0604020202020204" pitchFamily="34" charset="0"/>
              <a:buChar char="•"/>
            </a:pPr>
            <a:endParaRPr lang="en-AU" sz="1100"/>
          </a:p>
          <a:p>
            <a:r>
              <a:rPr lang="en-AU" sz="1100"/>
              <a:t>Eco impact</a:t>
            </a:r>
          </a:p>
          <a:p>
            <a:r>
              <a:rPr lang="en-AU" sz="1100"/>
              <a:t>• Applicants have demonstrated how their proposed event will engage with local businesses and community groups. </a:t>
            </a:r>
          </a:p>
          <a:p>
            <a:r>
              <a:rPr lang="en-AU" sz="1100"/>
              <a:t>• Applicants have demonstrated how the event will celebrate, attract, and engage the local community and wider community in attracting visitation to the region. </a:t>
            </a:r>
          </a:p>
          <a:p>
            <a:r>
              <a:rPr lang="en-AU" sz="1100"/>
              <a:t>• Applicants have demonstrated how they will build ongoing beneficial partnerships within the community. Pact</a:t>
            </a:r>
          </a:p>
          <a:p>
            <a:endParaRPr lang="en-AU" sz="1100"/>
          </a:p>
          <a:p>
            <a:r>
              <a:rPr lang="en-AU" sz="1100"/>
              <a:t>Demand</a:t>
            </a:r>
          </a:p>
          <a:p>
            <a:pPr marL="171450" indent="-171450">
              <a:buFont typeface="Arial" panose="020B0604020202020204" pitchFamily="34" charset="0"/>
              <a:buChar char="•"/>
            </a:pPr>
            <a:r>
              <a:rPr lang="en-AU" sz="1100"/>
              <a:t>Applicants have demonstrated the long-term sustainability and viability of the event, including the levels of innovation, creativity and change within the event to ensure longevity. </a:t>
            </a:r>
          </a:p>
          <a:p>
            <a:r>
              <a:rPr lang="en-AU" sz="1100"/>
              <a:t>• The proposed event aligns with demand in the events calendar and has an appropriate fit within the community. </a:t>
            </a:r>
          </a:p>
          <a:p>
            <a:endParaRPr lang="en-AU" sz="1100"/>
          </a:p>
          <a:p>
            <a:r>
              <a:rPr lang="en-AU" sz="1100"/>
              <a:t>Funding</a:t>
            </a:r>
          </a:p>
          <a:p>
            <a:pPr marL="171450" indent="-171450">
              <a:buFont typeface="Arial" panose="020B0604020202020204" pitchFamily="34" charset="0"/>
              <a:buChar char="•"/>
            </a:pPr>
            <a:r>
              <a:rPr lang="en-AU" sz="1100"/>
              <a:t>Applicants have shown the viability of their proposed event and have provided a realistic budget reflective of the scope and scale of the event, including required revenue streams in relation to the requested funding, to ensure the success of the event is not solely dependent on Council. </a:t>
            </a:r>
          </a:p>
          <a:p>
            <a:pPr marL="171450" indent="-171450">
              <a:buFont typeface="Arial" panose="020B0604020202020204" pitchFamily="34" charset="0"/>
              <a:buChar char="•"/>
            </a:pPr>
            <a:r>
              <a:rPr lang="en-AU" sz="1100"/>
              <a:t>• Applicants have demonstrated how the requested grant amount will enhance their event offering and attract a wider audience. </a:t>
            </a:r>
          </a:p>
          <a:p>
            <a:pPr marL="171450" indent="-171450">
              <a:buFont typeface="Arial" panose="020B0604020202020204" pitchFamily="34" charset="0"/>
              <a:buChar char="•"/>
            </a:pPr>
            <a:r>
              <a:rPr lang="en-AU" sz="1100"/>
              <a:t>• For events who have received funding in the past, applicants have demonstrated how the current proposed funding will increase the benefit. </a:t>
            </a:r>
          </a:p>
          <a:p>
            <a:pPr marL="171450" indent="-171450">
              <a:buFont typeface="Arial" panose="020B0604020202020204" pitchFamily="34" charset="0"/>
              <a:buChar char="•"/>
            </a:pPr>
            <a:r>
              <a:rPr lang="en-AU" sz="1100"/>
              <a:t>• A full itemised budget for expenditure and income must be attached to your application. </a:t>
            </a:r>
          </a:p>
        </p:txBody>
      </p:sp>
      <p:sp>
        <p:nvSpPr>
          <p:cNvPr id="4" name="Slide Number Placeholder 3"/>
          <p:cNvSpPr>
            <a:spLocks noGrp="1"/>
          </p:cNvSpPr>
          <p:nvPr>
            <p:ph type="sldNum" sz="quarter" idx="5"/>
          </p:nvPr>
        </p:nvSpPr>
        <p:spPr/>
        <p:txBody>
          <a:bodyPr/>
          <a:lstStyle/>
          <a:p>
            <a:fld id="{10DAD7EC-C4E9-406A-94FA-E1D3777CA333}" type="slidenum">
              <a:rPr lang="en-AU" smtClean="0"/>
              <a:t>11</a:t>
            </a:fld>
            <a:endParaRPr lang="en-AU"/>
          </a:p>
        </p:txBody>
      </p:sp>
    </p:spTree>
    <p:extLst>
      <p:ext uri="{BB962C8B-B14F-4D97-AF65-F5344CB8AC3E}">
        <p14:creationId xmlns:p14="http://schemas.microsoft.com/office/powerpoint/2010/main" val="71468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12</a:t>
            </a:fld>
            <a:endParaRPr lang="en-AU"/>
          </a:p>
        </p:txBody>
      </p:sp>
    </p:spTree>
    <p:extLst>
      <p:ext uri="{BB962C8B-B14F-4D97-AF65-F5344CB8AC3E}">
        <p14:creationId xmlns:p14="http://schemas.microsoft.com/office/powerpoint/2010/main" val="2906251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13</a:t>
            </a:fld>
            <a:endParaRPr lang="en-AU"/>
          </a:p>
        </p:txBody>
      </p:sp>
    </p:spTree>
    <p:extLst>
      <p:ext uri="{BB962C8B-B14F-4D97-AF65-F5344CB8AC3E}">
        <p14:creationId xmlns:p14="http://schemas.microsoft.com/office/powerpoint/2010/main" val="17780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14</a:t>
            </a:fld>
            <a:endParaRPr lang="en-AU"/>
          </a:p>
        </p:txBody>
      </p:sp>
    </p:spTree>
    <p:extLst>
      <p:ext uri="{BB962C8B-B14F-4D97-AF65-F5344CB8AC3E}">
        <p14:creationId xmlns:p14="http://schemas.microsoft.com/office/powerpoint/2010/main" val="812339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extLst>
                    <a:ext uri="{A12FA001-AC4F-418D-AE19-62706E023703}">
                      <ahyp:hlinkClr xmlns:ahyp="http://schemas.microsoft.com/office/drawing/2018/hyperlinkcolor" val="tx"/>
                    </a:ext>
                  </a:extLst>
                </a:hlinkClick>
              </a:rPr>
              <a:t>Add to chat:</a:t>
            </a:r>
          </a:p>
          <a:p>
            <a:endParaRPr lang="en-AU">
              <a:solidFill>
                <a:srgbClr val="0000FF"/>
              </a:solidFill>
              <a:hlinkClick r:id="rId3">
                <a:extLst>
                  <a:ext uri="{A12FA001-AC4F-418D-AE19-62706E023703}">
                    <ahyp:hlinkClr xmlns:ahyp="http://schemas.microsoft.com/office/drawing/2018/hyperlinkcolor" val="tx"/>
                  </a:ext>
                </a:extLst>
              </a:hlinkClick>
            </a:endParaRPr>
          </a:p>
          <a:p>
            <a:endParaRPr lang="en-AU">
              <a:solidFill>
                <a:srgbClr val="0000FF"/>
              </a:solidFill>
              <a:hlinkClick r:id="rId3">
                <a:extLst>
                  <a:ext uri="{A12FA001-AC4F-418D-AE19-62706E023703}">
                    <ahyp:hlinkClr xmlns:ahyp="http://schemas.microsoft.com/office/drawing/2018/hyperlinkcolor" val="tx"/>
                  </a:ext>
                </a:extLst>
              </a:hlinkClick>
            </a:endParaRPr>
          </a:p>
          <a:p>
            <a:r>
              <a:rPr lang="en-AU">
                <a:solidFill>
                  <a:srgbClr val="0000FF"/>
                </a:solidFill>
                <a:hlinkClick r:id="rId3">
                  <a:extLst>
                    <a:ext uri="{A12FA001-AC4F-418D-AE19-62706E023703}">
                      <ahyp:hlinkClr xmlns:ahyp="http://schemas.microsoft.com/office/drawing/2018/hyperlinkcolor" val="tx"/>
                    </a:ext>
                  </a:extLst>
                </a:hlinkClick>
              </a:rPr>
              <a:t>Our Liveability Plan - Cardinia Shire Council</a:t>
            </a:r>
            <a:endParaRPr lang="en-AU">
              <a:solidFill>
                <a:srgbClr val="0000FF"/>
              </a:solidFill>
            </a:endParaRPr>
          </a:p>
          <a:p>
            <a:endParaRPr lang="en-AU">
              <a:solidFill>
                <a:srgbClr val="0000FF"/>
              </a:solidFill>
            </a:endParaRPr>
          </a:p>
          <a:p>
            <a:r>
              <a:rPr lang="en-AU">
                <a:hlinkClick r:id="rId4"/>
              </a:rPr>
              <a:t>Apply for an event permit - Cardinia Shire Council</a:t>
            </a:r>
            <a:endParaRPr lang="en-AU"/>
          </a:p>
          <a:p>
            <a:endParaRPr lang="en-AU"/>
          </a:p>
          <a:p>
            <a:r>
              <a:rPr lang="en-AU">
                <a:hlinkClick r:id="rId5"/>
              </a:rPr>
              <a:t>Order bins or get a smaller household rubbish bin - Cardinia Shire Council</a:t>
            </a:r>
            <a:endParaRPr lang="en-AU"/>
          </a:p>
          <a:p>
            <a:endParaRPr lang="en-AU"/>
          </a:p>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15</a:t>
            </a:fld>
            <a:endParaRPr lang="en-AU"/>
          </a:p>
        </p:txBody>
      </p:sp>
    </p:spTree>
    <p:extLst>
      <p:ext uri="{BB962C8B-B14F-4D97-AF65-F5344CB8AC3E}">
        <p14:creationId xmlns:p14="http://schemas.microsoft.com/office/powerpoint/2010/main" val="391501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16</a:t>
            </a:fld>
            <a:endParaRPr lang="en-AU"/>
          </a:p>
        </p:txBody>
      </p:sp>
    </p:spTree>
    <p:extLst>
      <p:ext uri="{BB962C8B-B14F-4D97-AF65-F5344CB8AC3E}">
        <p14:creationId xmlns:p14="http://schemas.microsoft.com/office/powerpoint/2010/main" val="387616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17</a:t>
            </a:fld>
            <a:endParaRPr lang="en-AU"/>
          </a:p>
        </p:txBody>
      </p:sp>
    </p:spTree>
    <p:extLst>
      <p:ext uri="{BB962C8B-B14F-4D97-AF65-F5344CB8AC3E}">
        <p14:creationId xmlns:p14="http://schemas.microsoft.com/office/powerpoint/2010/main" val="3340869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18</a:t>
            </a:fld>
            <a:endParaRPr lang="en-AU"/>
          </a:p>
        </p:txBody>
      </p:sp>
    </p:spTree>
    <p:extLst>
      <p:ext uri="{BB962C8B-B14F-4D97-AF65-F5344CB8AC3E}">
        <p14:creationId xmlns:p14="http://schemas.microsoft.com/office/powerpoint/2010/main" val="285545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Please ensure you have read through the new guidelines as they have changed.</a:t>
            </a:r>
          </a:p>
          <a:p>
            <a:r>
              <a:rPr lang="en-AU"/>
              <a:t>Please remember to also attend the budget session next week. If you have not received a calendar invite pop it in the chat</a:t>
            </a:r>
          </a:p>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2</a:t>
            </a:fld>
            <a:endParaRPr lang="en-AU"/>
          </a:p>
        </p:txBody>
      </p:sp>
    </p:spTree>
    <p:extLst>
      <p:ext uri="{BB962C8B-B14F-4D97-AF65-F5344CB8AC3E}">
        <p14:creationId xmlns:p14="http://schemas.microsoft.com/office/powerpoint/2010/main" val="108901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3</a:t>
            </a:fld>
            <a:endParaRPr lang="en-AU"/>
          </a:p>
        </p:txBody>
      </p:sp>
    </p:spTree>
    <p:extLst>
      <p:ext uri="{BB962C8B-B14F-4D97-AF65-F5344CB8AC3E}">
        <p14:creationId xmlns:p14="http://schemas.microsoft.com/office/powerpoint/2010/main" val="308608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4</a:t>
            </a:fld>
            <a:endParaRPr lang="en-AU"/>
          </a:p>
        </p:txBody>
      </p:sp>
    </p:spTree>
    <p:extLst>
      <p:ext uri="{BB962C8B-B14F-4D97-AF65-F5344CB8AC3E}">
        <p14:creationId xmlns:p14="http://schemas.microsoft.com/office/powerpoint/2010/main" val="366764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5</a:t>
            </a:fld>
            <a:endParaRPr lang="en-AU"/>
          </a:p>
        </p:txBody>
      </p:sp>
    </p:spTree>
    <p:extLst>
      <p:ext uri="{BB962C8B-B14F-4D97-AF65-F5344CB8AC3E}">
        <p14:creationId xmlns:p14="http://schemas.microsoft.com/office/powerpoint/2010/main" val="55686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6</a:t>
            </a:fld>
            <a:endParaRPr lang="en-AU"/>
          </a:p>
        </p:txBody>
      </p:sp>
    </p:spTree>
    <p:extLst>
      <p:ext uri="{BB962C8B-B14F-4D97-AF65-F5344CB8AC3E}">
        <p14:creationId xmlns:p14="http://schemas.microsoft.com/office/powerpoint/2010/main" val="232627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7</a:t>
            </a:fld>
            <a:endParaRPr lang="en-AU"/>
          </a:p>
        </p:txBody>
      </p:sp>
    </p:spTree>
    <p:extLst>
      <p:ext uri="{BB962C8B-B14F-4D97-AF65-F5344CB8AC3E}">
        <p14:creationId xmlns:p14="http://schemas.microsoft.com/office/powerpoint/2010/main" val="246567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8</a:t>
            </a:fld>
            <a:endParaRPr lang="en-AU"/>
          </a:p>
        </p:txBody>
      </p:sp>
    </p:spTree>
    <p:extLst>
      <p:ext uri="{BB962C8B-B14F-4D97-AF65-F5344CB8AC3E}">
        <p14:creationId xmlns:p14="http://schemas.microsoft.com/office/powerpoint/2010/main" val="189928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0DAD7EC-C4E9-406A-94FA-E1D3777CA333}" type="slidenum">
              <a:rPr lang="en-AU" smtClean="0"/>
              <a:t>9</a:t>
            </a:fld>
            <a:endParaRPr lang="en-AU"/>
          </a:p>
        </p:txBody>
      </p:sp>
    </p:spTree>
    <p:extLst>
      <p:ext uri="{BB962C8B-B14F-4D97-AF65-F5344CB8AC3E}">
        <p14:creationId xmlns:p14="http://schemas.microsoft.com/office/powerpoint/2010/main" val="2724773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4223"/>
            <a:ext cx="9144000" cy="646160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6633" y="473597"/>
            <a:ext cx="1800000" cy="948936"/>
          </a:xfrm>
          <a:prstGeom prst="rect">
            <a:avLst/>
          </a:prstGeom>
        </p:spPr>
      </p:pic>
      <p:sp>
        <p:nvSpPr>
          <p:cNvPr id="14" name="Title 1"/>
          <p:cNvSpPr txBox="1">
            <a:spLocks/>
          </p:cNvSpPr>
          <p:nvPr userDrawn="1"/>
        </p:nvSpPr>
        <p:spPr>
          <a:xfrm>
            <a:off x="457200" y="3717032"/>
            <a:ext cx="3454152" cy="576064"/>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kern="1200">
                <a:solidFill>
                  <a:schemeClr val="bg1"/>
                </a:solidFill>
                <a:latin typeface="Franklin Gothic Book" pitchFamily="34" charset="0"/>
                <a:ea typeface="+mj-ea"/>
                <a:cs typeface="+mj-cs"/>
              </a:defRPr>
            </a:lvl1pPr>
          </a:lstStyle>
          <a:p>
            <a:r>
              <a:rPr lang="en-US"/>
              <a:t>Cardinia Shire Council</a:t>
            </a:r>
            <a:endParaRPr lang="en-AU"/>
          </a:p>
        </p:txBody>
      </p:sp>
      <p:sp>
        <p:nvSpPr>
          <p:cNvPr id="23" name="Date Placeholder 3"/>
          <p:cNvSpPr>
            <a:spLocks noGrp="1"/>
          </p:cNvSpPr>
          <p:nvPr>
            <p:ph type="dt" sz="half" idx="2"/>
          </p:nvPr>
        </p:nvSpPr>
        <p:spPr>
          <a:xfrm>
            <a:off x="457200" y="6088211"/>
            <a:ext cx="4320480" cy="365125"/>
          </a:xfrm>
          <a:prstGeom prst="rect">
            <a:avLst/>
          </a:prstGeom>
        </p:spPr>
        <p:txBody>
          <a:bodyPr vert="horz" lIns="91440" tIns="45720" rIns="91440" bIns="45720" rtlCol="0" anchor="t"/>
          <a:lstStyle>
            <a:lvl1pPr algn="l">
              <a:defRPr lang="en-AU" sz="1800" smtClean="0">
                <a:solidFill>
                  <a:schemeClr val="bg1"/>
                </a:solidFill>
              </a:defRPr>
            </a:lvl1pPr>
          </a:lstStyle>
          <a:p>
            <a:endParaRPr lang="en-AU"/>
          </a:p>
        </p:txBody>
      </p:sp>
      <p:sp>
        <p:nvSpPr>
          <p:cNvPr id="24" name="Text Placeholder 9"/>
          <p:cNvSpPr>
            <a:spLocks noGrp="1"/>
          </p:cNvSpPr>
          <p:nvPr>
            <p:ph type="body" sz="quarter" idx="10" hasCustomPrompt="1"/>
          </p:nvPr>
        </p:nvSpPr>
        <p:spPr>
          <a:xfrm>
            <a:off x="457200" y="4148509"/>
            <a:ext cx="8276270" cy="1800771"/>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4200">
                <a:solidFill>
                  <a:schemeClr val="bg1"/>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Title of presentation</a:t>
            </a:r>
            <a:endParaRPr lang="en-AU"/>
          </a:p>
        </p:txBody>
      </p:sp>
    </p:spTree>
    <p:extLst>
      <p:ext uri="{BB962C8B-B14F-4D97-AF65-F5344CB8AC3E}">
        <p14:creationId xmlns:p14="http://schemas.microsoft.com/office/powerpoint/2010/main" val="95644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1, bullet list and one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6" name="Picture Placeholder 21"/>
          <p:cNvSpPr>
            <a:spLocks noGrp="1"/>
          </p:cNvSpPr>
          <p:nvPr>
            <p:ph type="pic" sz="quarter" idx="13" hasCustomPrompt="1"/>
          </p:nvPr>
        </p:nvSpPr>
        <p:spPr>
          <a:xfrm>
            <a:off x="4680000" y="1800000"/>
            <a:ext cx="3960000" cy="396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a:t>[Click on icon to insert image]</a:t>
            </a:r>
          </a:p>
        </p:txBody>
      </p:sp>
      <p:sp>
        <p:nvSpPr>
          <p:cNvPr id="8" name="Content Placeholder 2"/>
          <p:cNvSpPr>
            <a:spLocks noGrp="1"/>
          </p:cNvSpPr>
          <p:nvPr>
            <p:ph sz="half" idx="1" hasCustomPrompt="1"/>
          </p:nvPr>
        </p:nvSpPr>
        <p:spPr>
          <a:xfrm>
            <a:off x="457200" y="1800000"/>
            <a:ext cx="4042800" cy="3960000"/>
          </a:xfrm>
        </p:spPr>
        <p:txBody>
          <a:bodyPr>
            <a:noAutofit/>
          </a:bodyPr>
          <a:lstStyle>
            <a:lvl1pPr>
              <a:defRPr sz="2800"/>
            </a:lvl1pPr>
            <a:lvl2pPr>
              <a:defRPr sz="2800"/>
            </a:lvl2pPr>
            <a:lvl3pPr>
              <a:defRPr sz="2800"/>
            </a:lvl3pPr>
            <a:lvl4pPr>
              <a:defRPr sz="1800"/>
            </a:lvl4pPr>
            <a:lvl5pP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p:txBody>
      </p:sp>
      <p:sp>
        <p:nvSpPr>
          <p:cNvPr id="3" name="Text Placeholder 2"/>
          <p:cNvSpPr>
            <a:spLocks noGrp="1"/>
          </p:cNvSpPr>
          <p:nvPr>
            <p:ph type="body" sz="quarter" idx="14" hasCustomPrompt="1"/>
          </p:nvPr>
        </p:nvSpPr>
        <p:spPr>
          <a:xfrm>
            <a:off x="457200" y="273600"/>
            <a:ext cx="8218800" cy="1144800"/>
          </a:xfrm>
        </p:spPr>
        <p:txBody>
          <a:bodyPr>
            <a:noAutofit/>
          </a:bodyPr>
          <a:lstStyle>
            <a:lvl1pPr marL="0" indent="0">
              <a:buNone/>
              <a:defRPr sz="4400">
                <a:solidFill>
                  <a:schemeClr val="tx2"/>
                </a:solidFill>
                <a:latin typeface="+mj-lt"/>
              </a:defRPr>
            </a:lvl1pPr>
          </a:lstStyle>
          <a:p>
            <a:pPr lvl="0"/>
            <a:r>
              <a:rPr lang="en-AU"/>
              <a:t>Click to edit Heading 1</a:t>
            </a:r>
          </a:p>
        </p:txBody>
      </p:sp>
    </p:spTree>
    <p:extLst>
      <p:ext uri="{BB962C8B-B14F-4D97-AF65-F5344CB8AC3E}">
        <p14:creationId xmlns:p14="http://schemas.microsoft.com/office/powerpoint/2010/main" val="138741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1, numbered list and one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6" name="Picture Placeholder 21"/>
          <p:cNvSpPr>
            <a:spLocks noGrp="1"/>
          </p:cNvSpPr>
          <p:nvPr>
            <p:ph type="pic" sz="quarter" idx="13" hasCustomPrompt="1"/>
          </p:nvPr>
        </p:nvSpPr>
        <p:spPr>
          <a:xfrm>
            <a:off x="4680000" y="1800000"/>
            <a:ext cx="3960000" cy="396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a:t>[Click on icon to insert image]</a:t>
            </a:r>
          </a:p>
        </p:txBody>
      </p:sp>
      <p:sp>
        <p:nvSpPr>
          <p:cNvPr id="8" name="Text Placeholder 2"/>
          <p:cNvSpPr>
            <a:spLocks noGrp="1"/>
          </p:cNvSpPr>
          <p:nvPr>
            <p:ph idx="17" hasCustomPrompt="1"/>
          </p:nvPr>
        </p:nvSpPr>
        <p:spPr>
          <a:xfrm>
            <a:off x="457200" y="1800000"/>
            <a:ext cx="4042800" cy="3960000"/>
          </a:xfrm>
          <a:prstGeom prst="rect">
            <a:avLst/>
          </a:prstGeom>
        </p:spPr>
        <p:txBody>
          <a:bodyPr vert="horz" lIns="91440" tIns="45720" rIns="91440" bIns="45720" rtlCol="0">
            <a:noAutofit/>
          </a:bodyPr>
          <a:lstStyle>
            <a:lvl1pPr marL="514350" indent="-514350">
              <a:buFont typeface="+mj-lt"/>
              <a:buAutoNum type="arabicPeriod"/>
              <a:defRPr sz="3200"/>
            </a:lvl1pPr>
            <a:lvl2pPr marL="971550" indent="-514350">
              <a:buFont typeface="+mj-lt"/>
              <a:buAutoNum type="alphaLcPeriod"/>
              <a:defRPr sz="3200"/>
            </a:lvl2pPr>
            <a:lvl3pPr marL="1371600" indent="-457200">
              <a:buFont typeface="+mj-lt"/>
              <a:buAutoNum type="romanLcPeriod"/>
              <a:defRPr sz="3200"/>
            </a:lvl3pPr>
            <a:lvl4pPr marL="1828800" indent="-457200">
              <a:buFont typeface="+mj-lt"/>
              <a:buAutoNum type="arabicPeriod"/>
              <a:defRPr/>
            </a:lvl4pPr>
          </a:lstStyle>
          <a:p>
            <a:pPr lvl="0"/>
            <a:r>
              <a:rPr lang="en-US"/>
              <a:t>Click to edit text</a:t>
            </a:r>
          </a:p>
          <a:p>
            <a:pPr lvl="1"/>
            <a:r>
              <a:rPr lang="en-US"/>
              <a:t>Second level</a:t>
            </a:r>
          </a:p>
          <a:p>
            <a:pPr lvl="2"/>
            <a:r>
              <a:rPr lang="en-US"/>
              <a:t>Third level</a:t>
            </a:r>
          </a:p>
        </p:txBody>
      </p:sp>
      <p:sp>
        <p:nvSpPr>
          <p:cNvPr id="3" name="Text Placeholder 2"/>
          <p:cNvSpPr>
            <a:spLocks noGrp="1"/>
          </p:cNvSpPr>
          <p:nvPr>
            <p:ph type="body" sz="quarter" idx="18" hasCustomPrompt="1"/>
          </p:nvPr>
        </p:nvSpPr>
        <p:spPr>
          <a:xfrm>
            <a:off x="457200" y="273600"/>
            <a:ext cx="8218800" cy="1144800"/>
          </a:xfrm>
        </p:spPr>
        <p:txBody>
          <a:bodyPr>
            <a:noAutofit/>
          </a:bodyPr>
          <a:lstStyle>
            <a:lvl1pPr marL="0" indent="0">
              <a:buNone/>
              <a:defRPr sz="4400">
                <a:solidFill>
                  <a:schemeClr val="tx2"/>
                </a:solidFill>
                <a:latin typeface="+mj-lt"/>
              </a:defRPr>
            </a:lvl1pPr>
          </a:lstStyle>
          <a:p>
            <a:pPr lvl="0"/>
            <a:r>
              <a:rPr lang="en-AU"/>
              <a:t>Click to edit Heading 1</a:t>
            </a:r>
          </a:p>
        </p:txBody>
      </p:sp>
    </p:spTree>
    <p:extLst>
      <p:ext uri="{BB962C8B-B14F-4D97-AF65-F5344CB8AC3E}">
        <p14:creationId xmlns:p14="http://schemas.microsoft.com/office/powerpoint/2010/main" val="151009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1, text and bullet lis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5" name="Title Placeholder 1"/>
          <p:cNvSpPr>
            <a:spLocks noGrp="1"/>
          </p:cNvSpPr>
          <p:nvPr>
            <p:ph type="title" hasCustomPrompt="1"/>
          </p:nvPr>
        </p:nvSpPr>
        <p:spPr>
          <a:xfrm>
            <a:off x="457200" y="1800000"/>
            <a:ext cx="4042792" cy="3960440"/>
          </a:xfrm>
          <a:prstGeom prst="rect">
            <a:avLst/>
          </a:prstGeom>
        </p:spPr>
        <p:txBody>
          <a:bodyPr vert="horz" lIns="91440" tIns="45720" rIns="91440" bIns="45720" rtlCol="0" anchor="t">
            <a:noAutofit/>
          </a:bodyPr>
          <a:lstStyle>
            <a:lvl1pPr>
              <a:defRPr sz="3200">
                <a:solidFill>
                  <a:schemeClr val="tx1"/>
                </a:solidFill>
                <a:latin typeface="+mn-lt"/>
              </a:defRPr>
            </a:lvl1pPr>
          </a:lstStyle>
          <a:p>
            <a:r>
              <a:rPr lang="en-US"/>
              <a:t>Click to edit text</a:t>
            </a:r>
            <a:endParaRPr lang="en-AU"/>
          </a:p>
        </p:txBody>
      </p:sp>
      <p:sp>
        <p:nvSpPr>
          <p:cNvPr id="9" name="Text Placeholder 2"/>
          <p:cNvSpPr>
            <a:spLocks noGrp="1"/>
          </p:cNvSpPr>
          <p:nvPr>
            <p:ph idx="1" hasCustomPrompt="1"/>
          </p:nvPr>
        </p:nvSpPr>
        <p:spPr>
          <a:xfrm>
            <a:off x="4680000" y="1800000"/>
            <a:ext cx="4042800" cy="3960000"/>
          </a:xfrm>
          <a:prstGeom prst="rect">
            <a:avLst/>
          </a:prstGeom>
        </p:spPr>
        <p:txBody>
          <a:bodyPr vert="horz" lIns="91440" tIns="45720" rIns="91440" bIns="45720" rtlCol="0">
            <a:noAutofit/>
          </a:bodyPr>
          <a:lstStyle>
            <a:lvl1pPr>
              <a:defRPr sz="3200"/>
            </a:lvl1pPr>
            <a:lvl2pPr>
              <a:defRPr sz="3200"/>
            </a:lvl2pPr>
            <a:lvl3pPr>
              <a:defRPr sz="3200"/>
            </a:lvl3pPr>
          </a:lstStyle>
          <a:p>
            <a:pPr lvl="0"/>
            <a:r>
              <a:rPr lang="en-US"/>
              <a:t>Click to edit text</a:t>
            </a:r>
          </a:p>
          <a:p>
            <a:pPr lvl="1"/>
            <a:r>
              <a:rPr lang="en-US"/>
              <a:t>Second level</a:t>
            </a:r>
          </a:p>
          <a:p>
            <a:pPr lvl="2"/>
            <a:r>
              <a:rPr lang="en-US"/>
              <a:t>Third level</a:t>
            </a:r>
          </a:p>
        </p:txBody>
      </p:sp>
      <p:sp>
        <p:nvSpPr>
          <p:cNvPr id="3" name="Text Placeholder 2"/>
          <p:cNvSpPr>
            <a:spLocks noGrp="1"/>
          </p:cNvSpPr>
          <p:nvPr>
            <p:ph type="body" sz="quarter" idx="13" hasCustomPrompt="1"/>
          </p:nvPr>
        </p:nvSpPr>
        <p:spPr>
          <a:xfrm>
            <a:off x="457200" y="273600"/>
            <a:ext cx="8218800" cy="1144800"/>
          </a:xfrm>
        </p:spPr>
        <p:txBody>
          <a:bodyPr>
            <a:noAutofit/>
          </a:bodyPr>
          <a:lstStyle>
            <a:lvl1pPr marL="0" indent="0">
              <a:buNone/>
              <a:defRPr sz="4400">
                <a:solidFill>
                  <a:schemeClr val="tx2"/>
                </a:solidFill>
                <a:latin typeface="+mj-lt"/>
              </a:defRPr>
            </a:lvl1pPr>
          </a:lstStyle>
          <a:p>
            <a:pPr lvl="0"/>
            <a:r>
              <a:rPr lang="en-AU"/>
              <a:t>Click to edit Heading 1</a:t>
            </a:r>
          </a:p>
        </p:txBody>
      </p:sp>
    </p:spTree>
    <p:extLst>
      <p:ext uri="{BB962C8B-B14F-4D97-AF65-F5344CB8AC3E}">
        <p14:creationId xmlns:p14="http://schemas.microsoft.com/office/powerpoint/2010/main" val="3078104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1, text and numbered lis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5" name="Title Placeholder 1"/>
          <p:cNvSpPr>
            <a:spLocks noGrp="1"/>
          </p:cNvSpPr>
          <p:nvPr>
            <p:ph type="title" hasCustomPrompt="1"/>
          </p:nvPr>
        </p:nvSpPr>
        <p:spPr>
          <a:xfrm>
            <a:off x="457200" y="1800000"/>
            <a:ext cx="4042792" cy="3960440"/>
          </a:xfrm>
          <a:prstGeom prst="rect">
            <a:avLst/>
          </a:prstGeom>
        </p:spPr>
        <p:txBody>
          <a:bodyPr vert="horz" lIns="91440" tIns="45720" rIns="91440" bIns="45720" rtlCol="0" anchor="t">
            <a:noAutofit/>
          </a:bodyPr>
          <a:lstStyle>
            <a:lvl1pPr>
              <a:defRPr sz="3200">
                <a:solidFill>
                  <a:schemeClr val="tx1"/>
                </a:solidFill>
                <a:latin typeface="+mn-lt"/>
              </a:defRPr>
            </a:lvl1pPr>
          </a:lstStyle>
          <a:p>
            <a:r>
              <a:rPr lang="en-US"/>
              <a:t>Click to edit text</a:t>
            </a:r>
            <a:endParaRPr lang="en-AU"/>
          </a:p>
        </p:txBody>
      </p:sp>
      <p:sp>
        <p:nvSpPr>
          <p:cNvPr id="6" name="Text Placeholder 2"/>
          <p:cNvSpPr>
            <a:spLocks noGrp="1"/>
          </p:cNvSpPr>
          <p:nvPr>
            <p:ph idx="1" hasCustomPrompt="1"/>
          </p:nvPr>
        </p:nvSpPr>
        <p:spPr>
          <a:xfrm>
            <a:off x="4680000" y="1800000"/>
            <a:ext cx="3960000" cy="3960000"/>
          </a:xfrm>
          <a:prstGeom prst="rect">
            <a:avLst/>
          </a:prstGeom>
        </p:spPr>
        <p:txBody>
          <a:bodyPr vert="horz" lIns="91440" tIns="45720" rIns="91440" bIns="45720" rtlCol="0">
            <a:noAutofit/>
          </a:bodyPr>
          <a:lstStyle>
            <a:lvl1pPr marL="514350" indent="-514350">
              <a:buFont typeface="+mj-lt"/>
              <a:buAutoNum type="arabicPeriod"/>
              <a:defRPr sz="3200"/>
            </a:lvl1pPr>
            <a:lvl2pPr marL="971550" indent="-514350">
              <a:buFont typeface="+mj-lt"/>
              <a:buAutoNum type="alphaLcPeriod"/>
              <a:defRPr sz="3200"/>
            </a:lvl2pPr>
            <a:lvl3pPr marL="1371600" indent="-457200">
              <a:buFont typeface="+mj-lt"/>
              <a:buAutoNum type="romanLcPeriod"/>
              <a:defRPr sz="3200"/>
            </a:lvl3pPr>
            <a:lvl4pPr marL="1828800" indent="-457200">
              <a:buFont typeface="+mj-lt"/>
              <a:buAutoNum type="arabicPeriod"/>
              <a:defRPr/>
            </a:lvl4pPr>
          </a:lstStyle>
          <a:p>
            <a:pPr lvl="0"/>
            <a:r>
              <a:rPr lang="en-US"/>
              <a:t>Click to edit text</a:t>
            </a:r>
          </a:p>
          <a:p>
            <a:pPr lvl="1"/>
            <a:r>
              <a:rPr lang="en-US"/>
              <a:t>Second level</a:t>
            </a:r>
          </a:p>
          <a:p>
            <a:pPr lvl="2"/>
            <a:r>
              <a:rPr lang="en-US"/>
              <a:t>Third level</a:t>
            </a:r>
          </a:p>
        </p:txBody>
      </p:sp>
      <p:sp>
        <p:nvSpPr>
          <p:cNvPr id="3" name="Text Placeholder 2"/>
          <p:cNvSpPr>
            <a:spLocks noGrp="1"/>
          </p:cNvSpPr>
          <p:nvPr>
            <p:ph type="body" sz="quarter" idx="13" hasCustomPrompt="1"/>
          </p:nvPr>
        </p:nvSpPr>
        <p:spPr>
          <a:xfrm>
            <a:off x="457200" y="273600"/>
            <a:ext cx="8218800" cy="1144800"/>
          </a:xfrm>
        </p:spPr>
        <p:txBody>
          <a:bodyPr>
            <a:noAutofit/>
          </a:bodyPr>
          <a:lstStyle>
            <a:lvl1pPr marL="0" indent="0">
              <a:buNone/>
              <a:defRPr sz="4400">
                <a:solidFill>
                  <a:schemeClr val="tx2"/>
                </a:solidFill>
                <a:latin typeface="+mj-lt"/>
              </a:defRPr>
            </a:lvl1pPr>
          </a:lstStyle>
          <a:p>
            <a:pPr lvl="0"/>
            <a:r>
              <a:rPr lang="en-AU"/>
              <a:t>Click to edit Heading 1</a:t>
            </a:r>
          </a:p>
        </p:txBody>
      </p:sp>
    </p:spTree>
    <p:extLst>
      <p:ext uri="{BB962C8B-B14F-4D97-AF65-F5344CB8AC3E}">
        <p14:creationId xmlns:p14="http://schemas.microsoft.com/office/powerpoint/2010/main" val="187526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1 and one large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C08D3E4-671E-4009-8808-6147F088B916}" type="slidenum">
              <a:rPr lang="en-AU" smtClean="0"/>
              <a:t>‹#›</a:t>
            </a:fld>
            <a:endParaRPr lang="en-AU"/>
          </a:p>
        </p:txBody>
      </p:sp>
      <p:sp>
        <p:nvSpPr>
          <p:cNvPr id="11" name="Title Placeholder 1"/>
          <p:cNvSpPr>
            <a:spLocks noGrp="1"/>
          </p:cNvSpPr>
          <p:nvPr>
            <p:ph type="title" hasCustomPrompt="1"/>
          </p:nvPr>
        </p:nvSpPr>
        <p:spPr>
          <a:xfrm>
            <a:off x="457200" y="274638"/>
            <a:ext cx="8219256" cy="1143000"/>
          </a:xfrm>
          <a:prstGeom prst="rect">
            <a:avLst/>
          </a:prstGeom>
        </p:spPr>
        <p:txBody>
          <a:bodyPr vert="horz" lIns="91440" tIns="45720" rIns="91440" bIns="45720" rtlCol="0" anchor="t">
            <a:noAutofit/>
          </a:bodyPr>
          <a:lstStyle>
            <a:lvl1pPr>
              <a:defRPr/>
            </a:lvl1pPr>
          </a:lstStyle>
          <a:p>
            <a:r>
              <a:rPr lang="en-US"/>
              <a:t>Click to edit Heading 1</a:t>
            </a:r>
            <a:endParaRPr lang="en-AU"/>
          </a:p>
        </p:txBody>
      </p:sp>
      <p:sp>
        <p:nvSpPr>
          <p:cNvPr id="8" name="Picture Placeholder 2"/>
          <p:cNvSpPr>
            <a:spLocks noGrp="1"/>
          </p:cNvSpPr>
          <p:nvPr>
            <p:ph type="pic" sz="quarter" idx="13" hasCustomPrompt="1"/>
          </p:nvPr>
        </p:nvSpPr>
        <p:spPr>
          <a:xfrm>
            <a:off x="457200" y="1800225"/>
            <a:ext cx="8220929" cy="3960000"/>
          </a:xfrm>
          <a:custGeom>
            <a:avLst/>
            <a:gdLst>
              <a:gd name="connsiteX0" fmla="*/ 697720 w 8216900"/>
              <a:gd name="connsiteY0" fmla="*/ 0 h 4186238"/>
              <a:gd name="connsiteX1" fmla="*/ 8216900 w 8216900"/>
              <a:gd name="connsiteY1" fmla="*/ 0 h 4186238"/>
              <a:gd name="connsiteX2" fmla="*/ 8216900 w 8216900"/>
              <a:gd name="connsiteY2" fmla="*/ 0 h 4186238"/>
              <a:gd name="connsiteX3" fmla="*/ 8216900 w 8216900"/>
              <a:gd name="connsiteY3" fmla="*/ 3488518 h 4186238"/>
              <a:gd name="connsiteX4" fmla="*/ 7519180 w 8216900"/>
              <a:gd name="connsiteY4" fmla="*/ 4186238 h 4186238"/>
              <a:gd name="connsiteX5" fmla="*/ 0 w 8216900"/>
              <a:gd name="connsiteY5" fmla="*/ 4186238 h 4186238"/>
              <a:gd name="connsiteX6" fmla="*/ 0 w 8216900"/>
              <a:gd name="connsiteY6" fmla="*/ 4186238 h 4186238"/>
              <a:gd name="connsiteX7" fmla="*/ 0 w 8216900"/>
              <a:gd name="connsiteY7" fmla="*/ 697720 h 4186238"/>
              <a:gd name="connsiteX8" fmla="*/ 697720 w 8216900"/>
              <a:gd name="connsiteY8" fmla="*/ 0 h 4186238"/>
              <a:gd name="connsiteX0" fmla="*/ 697720 w 8216900"/>
              <a:gd name="connsiteY0" fmla="*/ 0 h 4186238"/>
              <a:gd name="connsiteX1" fmla="*/ 8216900 w 8216900"/>
              <a:gd name="connsiteY1" fmla="*/ 0 h 4186238"/>
              <a:gd name="connsiteX2" fmla="*/ 8216900 w 8216900"/>
              <a:gd name="connsiteY2" fmla="*/ 0 h 4186238"/>
              <a:gd name="connsiteX3" fmla="*/ 8216900 w 8216900"/>
              <a:gd name="connsiteY3" fmla="*/ 3488518 h 4186238"/>
              <a:gd name="connsiteX4" fmla="*/ 7519180 w 8216900"/>
              <a:gd name="connsiteY4" fmla="*/ 4186238 h 4186238"/>
              <a:gd name="connsiteX5" fmla="*/ 0 w 8216900"/>
              <a:gd name="connsiteY5" fmla="*/ 4186238 h 4186238"/>
              <a:gd name="connsiteX6" fmla="*/ 0 w 8216900"/>
              <a:gd name="connsiteY6" fmla="*/ 4186238 h 4186238"/>
              <a:gd name="connsiteX7" fmla="*/ 697720 w 8216900"/>
              <a:gd name="connsiteY7" fmla="*/ 0 h 4186238"/>
              <a:gd name="connsiteX0" fmla="*/ 0 w 8220929"/>
              <a:gd name="connsiteY0" fmla="*/ 0 h 4186238"/>
              <a:gd name="connsiteX1" fmla="*/ 8220929 w 8220929"/>
              <a:gd name="connsiteY1" fmla="*/ 0 h 4186238"/>
              <a:gd name="connsiteX2" fmla="*/ 8220929 w 8220929"/>
              <a:gd name="connsiteY2" fmla="*/ 0 h 4186238"/>
              <a:gd name="connsiteX3" fmla="*/ 8220929 w 8220929"/>
              <a:gd name="connsiteY3" fmla="*/ 3488518 h 4186238"/>
              <a:gd name="connsiteX4" fmla="*/ 7523209 w 8220929"/>
              <a:gd name="connsiteY4" fmla="*/ 4186238 h 4186238"/>
              <a:gd name="connsiteX5" fmla="*/ 4029 w 8220929"/>
              <a:gd name="connsiteY5" fmla="*/ 4186238 h 4186238"/>
              <a:gd name="connsiteX6" fmla="*/ 4029 w 8220929"/>
              <a:gd name="connsiteY6" fmla="*/ 4186238 h 4186238"/>
              <a:gd name="connsiteX7" fmla="*/ 0 w 8220929"/>
              <a:gd name="connsiteY7" fmla="*/ 0 h 418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0929" h="4186238">
                <a:moveTo>
                  <a:pt x="0" y="0"/>
                </a:moveTo>
                <a:lnTo>
                  <a:pt x="8220929" y="0"/>
                </a:lnTo>
                <a:lnTo>
                  <a:pt x="8220929" y="0"/>
                </a:lnTo>
                <a:lnTo>
                  <a:pt x="8220929" y="3488518"/>
                </a:lnTo>
                <a:cubicBezTo>
                  <a:pt x="8220929" y="3873858"/>
                  <a:pt x="7908549" y="4186238"/>
                  <a:pt x="7523209" y="4186238"/>
                </a:cubicBezTo>
                <a:lnTo>
                  <a:pt x="4029" y="4186238"/>
                </a:lnTo>
                <a:lnTo>
                  <a:pt x="4029" y="4186238"/>
                </a:lnTo>
                <a:lnTo>
                  <a:pt x="0" y="0"/>
                </a:lnTo>
                <a:close/>
              </a:path>
            </a:pathLst>
          </a:custGeom>
          <a:ln w="3175">
            <a:solidFill>
              <a:schemeClr val="tx2"/>
            </a:solidFill>
          </a:ln>
        </p:spPr>
        <p:txBody>
          <a:bodyPr/>
          <a:lstStyle>
            <a:lvl1pPr marL="0" indent="0">
              <a:buNone/>
              <a:defRPr sz="1800"/>
            </a:lvl1pPr>
          </a:lstStyle>
          <a:p>
            <a:r>
              <a:rPr lang="en-AU"/>
              <a:t>[Click on icon to insert image]</a:t>
            </a:r>
          </a:p>
        </p:txBody>
      </p:sp>
    </p:spTree>
    <p:extLst>
      <p:ext uri="{BB962C8B-B14F-4D97-AF65-F5344CB8AC3E}">
        <p14:creationId xmlns:p14="http://schemas.microsoft.com/office/powerpoint/2010/main" val="3456112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Tree>
    <p:extLst>
      <p:ext uri="{BB962C8B-B14F-4D97-AF65-F5344CB8AC3E}">
        <p14:creationId xmlns:p14="http://schemas.microsoft.com/office/powerpoint/2010/main" val="3947081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sp>
        <p:nvSpPr>
          <p:cNvPr id="9" name="Round Diagonal Corner Rectangle 8"/>
          <p:cNvSpPr/>
          <p:nvPr userDrawn="1"/>
        </p:nvSpPr>
        <p:spPr>
          <a:xfrm>
            <a:off x="-16542" y="-8706"/>
            <a:ext cx="9160541" cy="5570562"/>
          </a:xfrm>
          <a:custGeom>
            <a:avLst/>
            <a:gdLst>
              <a:gd name="connsiteX0" fmla="*/ 1193822 w 9144000"/>
              <a:gd name="connsiteY0" fmla="*/ 0 h 6237312"/>
              <a:gd name="connsiteX1" fmla="*/ 9144000 w 9144000"/>
              <a:gd name="connsiteY1" fmla="*/ 0 h 6237312"/>
              <a:gd name="connsiteX2" fmla="*/ 9144000 w 9144000"/>
              <a:gd name="connsiteY2" fmla="*/ 0 h 6237312"/>
              <a:gd name="connsiteX3" fmla="*/ 9144000 w 9144000"/>
              <a:gd name="connsiteY3" fmla="*/ 5043490 h 6237312"/>
              <a:gd name="connsiteX4" fmla="*/ 7950178 w 9144000"/>
              <a:gd name="connsiteY4" fmla="*/ 6237312 h 6237312"/>
              <a:gd name="connsiteX5" fmla="*/ 0 w 9144000"/>
              <a:gd name="connsiteY5" fmla="*/ 6237312 h 6237312"/>
              <a:gd name="connsiteX6" fmla="*/ 0 w 9144000"/>
              <a:gd name="connsiteY6" fmla="*/ 6237312 h 6237312"/>
              <a:gd name="connsiteX7" fmla="*/ 0 w 9144000"/>
              <a:gd name="connsiteY7" fmla="*/ 1193822 h 6237312"/>
              <a:gd name="connsiteX8" fmla="*/ 1193822 w 9144000"/>
              <a:gd name="connsiteY8" fmla="*/ 0 h 6237312"/>
              <a:gd name="connsiteX0" fmla="*/ 1193822 w 9144000"/>
              <a:gd name="connsiteY0" fmla="*/ 0 h 6237312"/>
              <a:gd name="connsiteX1" fmla="*/ 9144000 w 9144000"/>
              <a:gd name="connsiteY1" fmla="*/ 0 h 6237312"/>
              <a:gd name="connsiteX2" fmla="*/ 9144000 w 9144000"/>
              <a:gd name="connsiteY2" fmla="*/ 0 h 6237312"/>
              <a:gd name="connsiteX3" fmla="*/ 9144000 w 9144000"/>
              <a:gd name="connsiteY3" fmla="*/ 5043490 h 6237312"/>
              <a:gd name="connsiteX4" fmla="*/ 7950178 w 9144000"/>
              <a:gd name="connsiteY4" fmla="*/ 6237312 h 6237312"/>
              <a:gd name="connsiteX5" fmla="*/ 0 w 9144000"/>
              <a:gd name="connsiteY5" fmla="*/ 6237312 h 6237312"/>
              <a:gd name="connsiteX6" fmla="*/ 0 w 9144000"/>
              <a:gd name="connsiteY6" fmla="*/ 6237312 h 6237312"/>
              <a:gd name="connsiteX7" fmla="*/ 1193822 w 9144000"/>
              <a:gd name="connsiteY7" fmla="*/ 0 h 6237312"/>
              <a:gd name="connsiteX0" fmla="*/ 0 w 9151016"/>
              <a:gd name="connsiteY0" fmla="*/ 0 h 6237312"/>
              <a:gd name="connsiteX1" fmla="*/ 9151016 w 9151016"/>
              <a:gd name="connsiteY1" fmla="*/ 0 h 6237312"/>
              <a:gd name="connsiteX2" fmla="*/ 9151016 w 9151016"/>
              <a:gd name="connsiteY2" fmla="*/ 0 h 6237312"/>
              <a:gd name="connsiteX3" fmla="*/ 9151016 w 9151016"/>
              <a:gd name="connsiteY3" fmla="*/ 5043490 h 6237312"/>
              <a:gd name="connsiteX4" fmla="*/ 7957194 w 9151016"/>
              <a:gd name="connsiteY4" fmla="*/ 6237312 h 6237312"/>
              <a:gd name="connsiteX5" fmla="*/ 7016 w 9151016"/>
              <a:gd name="connsiteY5" fmla="*/ 6237312 h 6237312"/>
              <a:gd name="connsiteX6" fmla="*/ 7016 w 9151016"/>
              <a:gd name="connsiteY6" fmla="*/ 6237312 h 6237312"/>
              <a:gd name="connsiteX7" fmla="*/ 0 w 9151016"/>
              <a:gd name="connsiteY7" fmla="*/ 0 h 6237312"/>
              <a:gd name="connsiteX0" fmla="*/ 0 w 9160541"/>
              <a:gd name="connsiteY0" fmla="*/ 676275 h 6237312"/>
              <a:gd name="connsiteX1" fmla="*/ 9160541 w 9160541"/>
              <a:gd name="connsiteY1" fmla="*/ 0 h 6237312"/>
              <a:gd name="connsiteX2" fmla="*/ 9160541 w 9160541"/>
              <a:gd name="connsiteY2" fmla="*/ 0 h 6237312"/>
              <a:gd name="connsiteX3" fmla="*/ 9160541 w 9160541"/>
              <a:gd name="connsiteY3" fmla="*/ 5043490 h 6237312"/>
              <a:gd name="connsiteX4" fmla="*/ 7966719 w 9160541"/>
              <a:gd name="connsiteY4" fmla="*/ 6237312 h 6237312"/>
              <a:gd name="connsiteX5" fmla="*/ 16541 w 9160541"/>
              <a:gd name="connsiteY5" fmla="*/ 6237312 h 6237312"/>
              <a:gd name="connsiteX6" fmla="*/ 16541 w 9160541"/>
              <a:gd name="connsiteY6" fmla="*/ 6237312 h 6237312"/>
              <a:gd name="connsiteX7" fmla="*/ 0 w 9160541"/>
              <a:gd name="connsiteY7" fmla="*/ 676275 h 6237312"/>
              <a:gd name="connsiteX0" fmla="*/ 0 w 9160541"/>
              <a:gd name="connsiteY0" fmla="*/ 676275 h 6237312"/>
              <a:gd name="connsiteX1" fmla="*/ 9160541 w 9160541"/>
              <a:gd name="connsiteY1" fmla="*/ 0 h 6237312"/>
              <a:gd name="connsiteX2" fmla="*/ 9151016 w 9160541"/>
              <a:gd name="connsiteY2" fmla="*/ 666750 h 6237312"/>
              <a:gd name="connsiteX3" fmla="*/ 9160541 w 9160541"/>
              <a:gd name="connsiteY3" fmla="*/ 5043490 h 6237312"/>
              <a:gd name="connsiteX4" fmla="*/ 7966719 w 9160541"/>
              <a:gd name="connsiteY4" fmla="*/ 6237312 h 6237312"/>
              <a:gd name="connsiteX5" fmla="*/ 16541 w 9160541"/>
              <a:gd name="connsiteY5" fmla="*/ 6237312 h 6237312"/>
              <a:gd name="connsiteX6" fmla="*/ 16541 w 9160541"/>
              <a:gd name="connsiteY6" fmla="*/ 6237312 h 6237312"/>
              <a:gd name="connsiteX7" fmla="*/ 0 w 9160541"/>
              <a:gd name="connsiteY7" fmla="*/ 676275 h 6237312"/>
              <a:gd name="connsiteX0" fmla="*/ 0 w 9160541"/>
              <a:gd name="connsiteY0" fmla="*/ 9525 h 5570562"/>
              <a:gd name="connsiteX1" fmla="*/ 7988966 w 9160541"/>
              <a:gd name="connsiteY1" fmla="*/ 9525 h 5570562"/>
              <a:gd name="connsiteX2" fmla="*/ 9151016 w 9160541"/>
              <a:gd name="connsiteY2" fmla="*/ 0 h 5570562"/>
              <a:gd name="connsiteX3" fmla="*/ 9160541 w 9160541"/>
              <a:gd name="connsiteY3" fmla="*/ 4376740 h 5570562"/>
              <a:gd name="connsiteX4" fmla="*/ 7966719 w 9160541"/>
              <a:gd name="connsiteY4" fmla="*/ 5570562 h 5570562"/>
              <a:gd name="connsiteX5" fmla="*/ 16541 w 9160541"/>
              <a:gd name="connsiteY5" fmla="*/ 5570562 h 5570562"/>
              <a:gd name="connsiteX6" fmla="*/ 16541 w 9160541"/>
              <a:gd name="connsiteY6" fmla="*/ 5570562 h 5570562"/>
              <a:gd name="connsiteX7" fmla="*/ 0 w 9160541"/>
              <a:gd name="connsiteY7" fmla="*/ 9525 h 5570562"/>
              <a:gd name="connsiteX0" fmla="*/ 0 w 9160541"/>
              <a:gd name="connsiteY0" fmla="*/ 9525 h 5570562"/>
              <a:gd name="connsiteX1" fmla="*/ 9151016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9525 h 5570562"/>
              <a:gd name="connsiteX0" fmla="*/ 0 w 9160541"/>
              <a:gd name="connsiteY0" fmla="*/ 0 h 5570562"/>
              <a:gd name="connsiteX1" fmla="*/ 9151016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0 h 5570562"/>
              <a:gd name="connsiteX0" fmla="*/ 0 w 9160541"/>
              <a:gd name="connsiteY0" fmla="*/ 0 h 5570562"/>
              <a:gd name="connsiteX1" fmla="*/ 9160541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0 h 557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541" h="5570562">
                <a:moveTo>
                  <a:pt x="0" y="0"/>
                </a:moveTo>
                <a:lnTo>
                  <a:pt x="9160541" y="0"/>
                </a:lnTo>
                <a:lnTo>
                  <a:pt x="9160541" y="4376740"/>
                </a:lnTo>
                <a:cubicBezTo>
                  <a:pt x="9160541" y="5036070"/>
                  <a:pt x="8626049" y="5570562"/>
                  <a:pt x="7966719" y="5570562"/>
                </a:cubicBezTo>
                <a:lnTo>
                  <a:pt x="16541" y="5570562"/>
                </a:lnTo>
                <a:lnTo>
                  <a:pt x="16541" y="5570562"/>
                </a:lnTo>
                <a:cubicBezTo>
                  <a:pt x="14202" y="3491458"/>
                  <a:pt x="2339" y="2079104"/>
                  <a:pt x="0" y="0"/>
                </a:cubicBezTo>
                <a:close/>
              </a:path>
            </a:pathLst>
          </a:custGeom>
          <a:gradFill flip="none" rotWithShape="1">
            <a:gsLst>
              <a:gs pos="20000">
                <a:srgbClr val="005191"/>
              </a:gs>
              <a:gs pos="100000">
                <a:srgbClr val="0073CF">
                  <a:alpha val="80000"/>
                  <a:lumMod val="90000"/>
                  <a:lumOff val="10000"/>
                </a:srgbClr>
              </a:gs>
            </a:gsLst>
            <a:lin ang="18252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txBox="1">
            <a:spLocks/>
          </p:cNvSpPr>
          <p:nvPr userDrawn="1"/>
        </p:nvSpPr>
        <p:spPr>
          <a:xfrm>
            <a:off x="467544" y="1700808"/>
            <a:ext cx="6400800" cy="8763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4200" kern="1200">
                <a:solidFill>
                  <a:schemeClr val="bg1"/>
                </a:solidFill>
                <a:latin typeface="Franklin Gothic Dem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t>Questions?</a:t>
            </a:r>
            <a:endParaRPr lang="en-AU"/>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5805344"/>
            <a:ext cx="1365736" cy="720000"/>
          </a:xfrm>
          <a:prstGeom prst="rect">
            <a:avLst/>
          </a:prstGeom>
        </p:spPr>
      </p:pic>
      <p:sp>
        <p:nvSpPr>
          <p:cNvPr id="5" name="Text Placeholder 4"/>
          <p:cNvSpPr>
            <a:spLocks noGrp="1"/>
          </p:cNvSpPr>
          <p:nvPr>
            <p:ph type="body" sz="quarter" idx="10" hasCustomPrompt="1"/>
          </p:nvPr>
        </p:nvSpPr>
        <p:spPr>
          <a:xfrm>
            <a:off x="467544" y="2852738"/>
            <a:ext cx="7200900" cy="1439862"/>
          </a:xfrm>
        </p:spPr>
        <p:txBody>
          <a:bodyPr/>
          <a:lstStyle>
            <a:lvl1pPr marL="0" indent="0">
              <a:buNone/>
              <a:defRPr baseline="0">
                <a:solidFill>
                  <a:schemeClr val="bg1"/>
                </a:solidFill>
              </a:defRPr>
            </a:lvl1pPr>
          </a:lstStyle>
          <a:p>
            <a:pPr lvl="0"/>
            <a:r>
              <a:rPr lang="en-US"/>
              <a:t>Click to edit text</a:t>
            </a:r>
          </a:p>
        </p:txBody>
      </p:sp>
    </p:spTree>
    <p:extLst>
      <p:ext uri="{BB962C8B-B14F-4D97-AF65-F5344CB8AC3E}">
        <p14:creationId xmlns:p14="http://schemas.microsoft.com/office/powerpoint/2010/main" val="1136246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ound Diagonal Corner Rectangle 8"/>
          <p:cNvSpPr/>
          <p:nvPr userDrawn="1"/>
        </p:nvSpPr>
        <p:spPr>
          <a:xfrm>
            <a:off x="-16542" y="-8706"/>
            <a:ext cx="9160541" cy="5570562"/>
          </a:xfrm>
          <a:custGeom>
            <a:avLst/>
            <a:gdLst>
              <a:gd name="connsiteX0" fmla="*/ 1193822 w 9144000"/>
              <a:gd name="connsiteY0" fmla="*/ 0 h 6237312"/>
              <a:gd name="connsiteX1" fmla="*/ 9144000 w 9144000"/>
              <a:gd name="connsiteY1" fmla="*/ 0 h 6237312"/>
              <a:gd name="connsiteX2" fmla="*/ 9144000 w 9144000"/>
              <a:gd name="connsiteY2" fmla="*/ 0 h 6237312"/>
              <a:gd name="connsiteX3" fmla="*/ 9144000 w 9144000"/>
              <a:gd name="connsiteY3" fmla="*/ 5043490 h 6237312"/>
              <a:gd name="connsiteX4" fmla="*/ 7950178 w 9144000"/>
              <a:gd name="connsiteY4" fmla="*/ 6237312 h 6237312"/>
              <a:gd name="connsiteX5" fmla="*/ 0 w 9144000"/>
              <a:gd name="connsiteY5" fmla="*/ 6237312 h 6237312"/>
              <a:gd name="connsiteX6" fmla="*/ 0 w 9144000"/>
              <a:gd name="connsiteY6" fmla="*/ 6237312 h 6237312"/>
              <a:gd name="connsiteX7" fmla="*/ 0 w 9144000"/>
              <a:gd name="connsiteY7" fmla="*/ 1193822 h 6237312"/>
              <a:gd name="connsiteX8" fmla="*/ 1193822 w 9144000"/>
              <a:gd name="connsiteY8" fmla="*/ 0 h 6237312"/>
              <a:gd name="connsiteX0" fmla="*/ 1193822 w 9144000"/>
              <a:gd name="connsiteY0" fmla="*/ 0 h 6237312"/>
              <a:gd name="connsiteX1" fmla="*/ 9144000 w 9144000"/>
              <a:gd name="connsiteY1" fmla="*/ 0 h 6237312"/>
              <a:gd name="connsiteX2" fmla="*/ 9144000 w 9144000"/>
              <a:gd name="connsiteY2" fmla="*/ 0 h 6237312"/>
              <a:gd name="connsiteX3" fmla="*/ 9144000 w 9144000"/>
              <a:gd name="connsiteY3" fmla="*/ 5043490 h 6237312"/>
              <a:gd name="connsiteX4" fmla="*/ 7950178 w 9144000"/>
              <a:gd name="connsiteY4" fmla="*/ 6237312 h 6237312"/>
              <a:gd name="connsiteX5" fmla="*/ 0 w 9144000"/>
              <a:gd name="connsiteY5" fmla="*/ 6237312 h 6237312"/>
              <a:gd name="connsiteX6" fmla="*/ 0 w 9144000"/>
              <a:gd name="connsiteY6" fmla="*/ 6237312 h 6237312"/>
              <a:gd name="connsiteX7" fmla="*/ 1193822 w 9144000"/>
              <a:gd name="connsiteY7" fmla="*/ 0 h 6237312"/>
              <a:gd name="connsiteX0" fmla="*/ 0 w 9151016"/>
              <a:gd name="connsiteY0" fmla="*/ 0 h 6237312"/>
              <a:gd name="connsiteX1" fmla="*/ 9151016 w 9151016"/>
              <a:gd name="connsiteY1" fmla="*/ 0 h 6237312"/>
              <a:gd name="connsiteX2" fmla="*/ 9151016 w 9151016"/>
              <a:gd name="connsiteY2" fmla="*/ 0 h 6237312"/>
              <a:gd name="connsiteX3" fmla="*/ 9151016 w 9151016"/>
              <a:gd name="connsiteY3" fmla="*/ 5043490 h 6237312"/>
              <a:gd name="connsiteX4" fmla="*/ 7957194 w 9151016"/>
              <a:gd name="connsiteY4" fmla="*/ 6237312 h 6237312"/>
              <a:gd name="connsiteX5" fmla="*/ 7016 w 9151016"/>
              <a:gd name="connsiteY5" fmla="*/ 6237312 h 6237312"/>
              <a:gd name="connsiteX6" fmla="*/ 7016 w 9151016"/>
              <a:gd name="connsiteY6" fmla="*/ 6237312 h 6237312"/>
              <a:gd name="connsiteX7" fmla="*/ 0 w 9151016"/>
              <a:gd name="connsiteY7" fmla="*/ 0 h 6237312"/>
              <a:gd name="connsiteX0" fmla="*/ 0 w 9160541"/>
              <a:gd name="connsiteY0" fmla="*/ 676275 h 6237312"/>
              <a:gd name="connsiteX1" fmla="*/ 9160541 w 9160541"/>
              <a:gd name="connsiteY1" fmla="*/ 0 h 6237312"/>
              <a:gd name="connsiteX2" fmla="*/ 9160541 w 9160541"/>
              <a:gd name="connsiteY2" fmla="*/ 0 h 6237312"/>
              <a:gd name="connsiteX3" fmla="*/ 9160541 w 9160541"/>
              <a:gd name="connsiteY3" fmla="*/ 5043490 h 6237312"/>
              <a:gd name="connsiteX4" fmla="*/ 7966719 w 9160541"/>
              <a:gd name="connsiteY4" fmla="*/ 6237312 h 6237312"/>
              <a:gd name="connsiteX5" fmla="*/ 16541 w 9160541"/>
              <a:gd name="connsiteY5" fmla="*/ 6237312 h 6237312"/>
              <a:gd name="connsiteX6" fmla="*/ 16541 w 9160541"/>
              <a:gd name="connsiteY6" fmla="*/ 6237312 h 6237312"/>
              <a:gd name="connsiteX7" fmla="*/ 0 w 9160541"/>
              <a:gd name="connsiteY7" fmla="*/ 676275 h 6237312"/>
              <a:gd name="connsiteX0" fmla="*/ 0 w 9160541"/>
              <a:gd name="connsiteY0" fmla="*/ 676275 h 6237312"/>
              <a:gd name="connsiteX1" fmla="*/ 9160541 w 9160541"/>
              <a:gd name="connsiteY1" fmla="*/ 0 h 6237312"/>
              <a:gd name="connsiteX2" fmla="*/ 9151016 w 9160541"/>
              <a:gd name="connsiteY2" fmla="*/ 666750 h 6237312"/>
              <a:gd name="connsiteX3" fmla="*/ 9160541 w 9160541"/>
              <a:gd name="connsiteY3" fmla="*/ 5043490 h 6237312"/>
              <a:gd name="connsiteX4" fmla="*/ 7966719 w 9160541"/>
              <a:gd name="connsiteY4" fmla="*/ 6237312 h 6237312"/>
              <a:gd name="connsiteX5" fmla="*/ 16541 w 9160541"/>
              <a:gd name="connsiteY5" fmla="*/ 6237312 h 6237312"/>
              <a:gd name="connsiteX6" fmla="*/ 16541 w 9160541"/>
              <a:gd name="connsiteY6" fmla="*/ 6237312 h 6237312"/>
              <a:gd name="connsiteX7" fmla="*/ 0 w 9160541"/>
              <a:gd name="connsiteY7" fmla="*/ 676275 h 6237312"/>
              <a:gd name="connsiteX0" fmla="*/ 0 w 9160541"/>
              <a:gd name="connsiteY0" fmla="*/ 9525 h 5570562"/>
              <a:gd name="connsiteX1" fmla="*/ 7988966 w 9160541"/>
              <a:gd name="connsiteY1" fmla="*/ 9525 h 5570562"/>
              <a:gd name="connsiteX2" fmla="*/ 9151016 w 9160541"/>
              <a:gd name="connsiteY2" fmla="*/ 0 h 5570562"/>
              <a:gd name="connsiteX3" fmla="*/ 9160541 w 9160541"/>
              <a:gd name="connsiteY3" fmla="*/ 4376740 h 5570562"/>
              <a:gd name="connsiteX4" fmla="*/ 7966719 w 9160541"/>
              <a:gd name="connsiteY4" fmla="*/ 5570562 h 5570562"/>
              <a:gd name="connsiteX5" fmla="*/ 16541 w 9160541"/>
              <a:gd name="connsiteY5" fmla="*/ 5570562 h 5570562"/>
              <a:gd name="connsiteX6" fmla="*/ 16541 w 9160541"/>
              <a:gd name="connsiteY6" fmla="*/ 5570562 h 5570562"/>
              <a:gd name="connsiteX7" fmla="*/ 0 w 9160541"/>
              <a:gd name="connsiteY7" fmla="*/ 9525 h 5570562"/>
              <a:gd name="connsiteX0" fmla="*/ 0 w 9160541"/>
              <a:gd name="connsiteY0" fmla="*/ 9525 h 5570562"/>
              <a:gd name="connsiteX1" fmla="*/ 9151016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9525 h 5570562"/>
              <a:gd name="connsiteX0" fmla="*/ 0 w 9160541"/>
              <a:gd name="connsiteY0" fmla="*/ 0 h 5570562"/>
              <a:gd name="connsiteX1" fmla="*/ 9151016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0 h 5570562"/>
              <a:gd name="connsiteX0" fmla="*/ 0 w 9160541"/>
              <a:gd name="connsiteY0" fmla="*/ 0 h 5570562"/>
              <a:gd name="connsiteX1" fmla="*/ 9160541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0 h 557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541" h="5570562">
                <a:moveTo>
                  <a:pt x="0" y="0"/>
                </a:moveTo>
                <a:lnTo>
                  <a:pt x="9160541" y="0"/>
                </a:lnTo>
                <a:lnTo>
                  <a:pt x="9160541" y="4376740"/>
                </a:lnTo>
                <a:cubicBezTo>
                  <a:pt x="9160541" y="5036070"/>
                  <a:pt x="8626049" y="5570562"/>
                  <a:pt x="7966719" y="5570562"/>
                </a:cubicBezTo>
                <a:lnTo>
                  <a:pt x="16541" y="5570562"/>
                </a:lnTo>
                <a:lnTo>
                  <a:pt x="16541" y="5570562"/>
                </a:lnTo>
                <a:cubicBezTo>
                  <a:pt x="14202" y="3491458"/>
                  <a:pt x="2339" y="2079104"/>
                  <a:pt x="0" y="0"/>
                </a:cubicBezTo>
                <a:close/>
              </a:path>
            </a:pathLst>
          </a:custGeom>
          <a:gradFill flip="none" rotWithShape="1">
            <a:gsLst>
              <a:gs pos="20000">
                <a:srgbClr val="005191"/>
              </a:gs>
              <a:gs pos="100000">
                <a:srgbClr val="0073CF">
                  <a:alpha val="80000"/>
                  <a:lumMod val="90000"/>
                  <a:lumOff val="10000"/>
                </a:srgbClr>
              </a:gs>
            </a:gsLst>
            <a:lin ang="18252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5805344"/>
            <a:ext cx="1365736" cy="720000"/>
          </a:xfrm>
          <a:prstGeom prst="rect">
            <a:avLst/>
          </a:prstGeom>
        </p:spPr>
      </p:pic>
      <p:sp>
        <p:nvSpPr>
          <p:cNvPr id="14" name="Subtitle 2"/>
          <p:cNvSpPr txBox="1">
            <a:spLocks/>
          </p:cNvSpPr>
          <p:nvPr userDrawn="1"/>
        </p:nvSpPr>
        <p:spPr>
          <a:xfrm>
            <a:off x="467544" y="1700808"/>
            <a:ext cx="6400800" cy="8763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4200" kern="1200">
                <a:solidFill>
                  <a:schemeClr val="bg1"/>
                </a:solidFill>
                <a:latin typeface="Franklin Gothic Dem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a:t>Thank you</a:t>
            </a:r>
          </a:p>
        </p:txBody>
      </p:sp>
      <p:sp>
        <p:nvSpPr>
          <p:cNvPr id="5" name="Text Placeholder 4"/>
          <p:cNvSpPr>
            <a:spLocks noGrp="1"/>
          </p:cNvSpPr>
          <p:nvPr>
            <p:ph type="body" sz="quarter" idx="10" hasCustomPrompt="1"/>
          </p:nvPr>
        </p:nvSpPr>
        <p:spPr>
          <a:xfrm>
            <a:off x="467544" y="2852738"/>
            <a:ext cx="7200900" cy="1439862"/>
          </a:xfrm>
        </p:spPr>
        <p:txBody>
          <a:bodyPr/>
          <a:lstStyle>
            <a:lvl1pPr marL="0" indent="0">
              <a:buNone/>
              <a:defRPr baseline="0">
                <a:solidFill>
                  <a:schemeClr val="bg1"/>
                </a:solidFill>
              </a:defRPr>
            </a:lvl1pPr>
          </a:lstStyle>
          <a:p>
            <a:pPr lvl="0"/>
            <a:r>
              <a:rPr lang="en-US"/>
              <a:t>Click to edit text</a:t>
            </a:r>
          </a:p>
        </p:txBody>
      </p:sp>
    </p:spTree>
    <p:extLst>
      <p:ext uri="{BB962C8B-B14F-4D97-AF65-F5344CB8AC3E}">
        <p14:creationId xmlns:p14="http://schemas.microsoft.com/office/powerpoint/2010/main" val="105281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1 and bullet lis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C08D3E4-671E-4009-8808-6147F088B916}" type="slidenum">
              <a:rPr lang="en-AU" smtClean="0"/>
              <a:pPr/>
              <a:t>‹#›</a:t>
            </a:fld>
            <a:endParaRPr lang="en-AU"/>
          </a:p>
        </p:txBody>
      </p:sp>
      <p:sp>
        <p:nvSpPr>
          <p:cNvPr id="6" name="Title Placeholder 1"/>
          <p:cNvSpPr>
            <a:spLocks noGrp="1"/>
          </p:cNvSpPr>
          <p:nvPr>
            <p:ph type="title" hasCustomPrompt="1"/>
          </p:nvPr>
        </p:nvSpPr>
        <p:spPr>
          <a:xfrm>
            <a:off x="457200" y="274638"/>
            <a:ext cx="8219256" cy="1143000"/>
          </a:xfrm>
          <a:prstGeom prst="rect">
            <a:avLst/>
          </a:prstGeom>
        </p:spPr>
        <p:txBody>
          <a:bodyPr vert="horz" lIns="91440" tIns="45720" rIns="91440" bIns="45720" rtlCol="0" anchor="t">
            <a:noAutofit/>
          </a:bodyPr>
          <a:lstStyle>
            <a:lvl1pPr>
              <a:defRPr/>
            </a:lvl1pPr>
          </a:lstStyle>
          <a:p>
            <a:r>
              <a:rPr lang="en-US"/>
              <a:t>Click to edit Heading 1</a:t>
            </a:r>
            <a:endParaRPr lang="en-AU"/>
          </a:p>
        </p:txBody>
      </p:sp>
      <p:sp>
        <p:nvSpPr>
          <p:cNvPr id="9" name="Text Placeholder 2"/>
          <p:cNvSpPr>
            <a:spLocks noGrp="1"/>
          </p:cNvSpPr>
          <p:nvPr>
            <p:ph idx="1" hasCustomPrompt="1"/>
          </p:nvPr>
        </p:nvSpPr>
        <p:spPr>
          <a:xfrm>
            <a:off x="457200" y="1800001"/>
            <a:ext cx="8219256" cy="4005263"/>
          </a:xfrm>
          <a:custGeom>
            <a:avLst/>
            <a:gdLst>
              <a:gd name="connsiteX0" fmla="*/ 667557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0 w 8219256"/>
              <a:gd name="connsiteY7" fmla="*/ 667557 h 4005263"/>
              <a:gd name="connsiteX8" fmla="*/ 667557 w 8219256"/>
              <a:gd name="connsiteY8" fmla="*/ 0 h 4005263"/>
              <a:gd name="connsiteX0" fmla="*/ 667557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667557 w 8219256"/>
              <a:gd name="connsiteY7" fmla="*/ 0 h 4005263"/>
              <a:gd name="connsiteX0" fmla="*/ 8339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8339 w 8219256"/>
              <a:gd name="connsiteY7" fmla="*/ 0 h 4005263"/>
              <a:gd name="connsiteX0" fmla="*/ 8339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8339 w 8219256"/>
              <a:gd name="connsiteY7" fmla="*/ 0 h 40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6" h="4005263">
                <a:moveTo>
                  <a:pt x="8339" y="0"/>
                </a:moveTo>
                <a:lnTo>
                  <a:pt x="8219256" y="0"/>
                </a:lnTo>
                <a:lnTo>
                  <a:pt x="8219256" y="0"/>
                </a:lnTo>
                <a:lnTo>
                  <a:pt x="8219256" y="3337706"/>
                </a:lnTo>
                <a:cubicBezTo>
                  <a:pt x="8219256" y="3706388"/>
                  <a:pt x="7920381" y="4005263"/>
                  <a:pt x="7551699" y="4005263"/>
                </a:cubicBezTo>
                <a:lnTo>
                  <a:pt x="0" y="4005263"/>
                </a:lnTo>
                <a:lnTo>
                  <a:pt x="0" y="4005263"/>
                </a:lnTo>
                <a:cubicBezTo>
                  <a:pt x="2780" y="2670175"/>
                  <a:pt x="5559" y="1335088"/>
                  <a:pt x="8339" y="0"/>
                </a:cubicBezTo>
                <a:close/>
              </a:path>
            </a:pathLst>
          </a:custGeom>
        </p:spPr>
        <p:txBody>
          <a:bodyPr vert="horz" lIns="91440" tIns="45720" rIns="91440" bIns="45720" rtlCol="0">
            <a:noAutofit/>
          </a:bodyPr>
          <a:lstStyle>
            <a:lvl1pPr>
              <a:defRPr sz="3200"/>
            </a:lvl1pPr>
            <a:lvl2pPr>
              <a:defRPr sz="3200"/>
            </a:lvl2pPr>
            <a:lvl3pPr>
              <a:defRPr sz="3200"/>
            </a:lvl3p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336505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1 and numbered lis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C08D3E4-671E-4009-8808-6147F088B916}" type="slidenum">
              <a:rPr lang="en-AU" smtClean="0"/>
              <a:pPr/>
              <a:t>‹#›</a:t>
            </a:fld>
            <a:endParaRPr lang="en-AU"/>
          </a:p>
        </p:txBody>
      </p:sp>
      <p:sp>
        <p:nvSpPr>
          <p:cNvPr id="6" name="Title Placeholder 1"/>
          <p:cNvSpPr>
            <a:spLocks noGrp="1"/>
          </p:cNvSpPr>
          <p:nvPr>
            <p:ph type="title" hasCustomPrompt="1"/>
          </p:nvPr>
        </p:nvSpPr>
        <p:spPr>
          <a:xfrm>
            <a:off x="457200" y="274638"/>
            <a:ext cx="8219256" cy="1143000"/>
          </a:xfrm>
          <a:prstGeom prst="rect">
            <a:avLst/>
          </a:prstGeom>
        </p:spPr>
        <p:txBody>
          <a:bodyPr vert="horz" lIns="91440" tIns="45720" rIns="91440" bIns="45720" rtlCol="0" anchor="t">
            <a:noAutofit/>
          </a:bodyPr>
          <a:lstStyle/>
          <a:p>
            <a:r>
              <a:rPr lang="en-US"/>
              <a:t>Click to edit Heading 1</a:t>
            </a:r>
            <a:endParaRPr lang="en-AU"/>
          </a:p>
        </p:txBody>
      </p:sp>
      <p:sp>
        <p:nvSpPr>
          <p:cNvPr id="9" name="Text Placeholder 2"/>
          <p:cNvSpPr>
            <a:spLocks noGrp="1"/>
          </p:cNvSpPr>
          <p:nvPr>
            <p:ph idx="1" hasCustomPrompt="1"/>
          </p:nvPr>
        </p:nvSpPr>
        <p:spPr>
          <a:xfrm>
            <a:off x="457200" y="1800001"/>
            <a:ext cx="8219256" cy="4077272"/>
          </a:xfrm>
          <a:prstGeom prst="rect">
            <a:avLst/>
          </a:prstGeom>
        </p:spPr>
        <p:txBody>
          <a:bodyPr vert="horz" lIns="91440" tIns="45720" rIns="91440" bIns="45720" rtlCol="0">
            <a:noAutofit/>
          </a:bodyPr>
          <a:lstStyle>
            <a:lvl1pPr marL="514350" indent="-514350">
              <a:buFont typeface="+mj-lt"/>
              <a:buAutoNum type="arabicPeriod"/>
              <a:defRPr sz="3200"/>
            </a:lvl1pPr>
            <a:lvl2pPr marL="971550" indent="-514350">
              <a:buFont typeface="+mj-lt"/>
              <a:buAutoNum type="alphaLcPeriod"/>
              <a:defRPr sz="3200"/>
            </a:lvl2pPr>
            <a:lvl3pPr marL="1371600" indent="-457200">
              <a:buFont typeface="+mj-lt"/>
              <a:buAutoNum type="romanLcPeriod"/>
              <a:defRPr sz="3200"/>
            </a:lvl3pPr>
            <a:lvl4pPr marL="1828800" indent="-457200">
              <a:buFont typeface="+mj-lt"/>
              <a:buAutoNum type="arabicPeriod"/>
              <a:defRPr/>
            </a:lvl4p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367242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2 and plai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5" name="Title Placeholder 1"/>
          <p:cNvSpPr>
            <a:spLocks noGrp="1"/>
          </p:cNvSpPr>
          <p:nvPr>
            <p:ph type="title" hasCustomPrompt="1"/>
          </p:nvPr>
        </p:nvSpPr>
        <p:spPr>
          <a:xfrm>
            <a:off x="457200" y="1418400"/>
            <a:ext cx="8147248" cy="2460419"/>
          </a:xfrm>
          <a:prstGeom prst="rect">
            <a:avLst/>
          </a:prstGeom>
        </p:spPr>
        <p:txBody>
          <a:bodyPr vert="horz" lIns="91440" tIns="45720" rIns="91440" bIns="45720" rtlCol="0" anchor="t">
            <a:noAutofit/>
          </a:bodyPr>
          <a:lstStyle>
            <a:lvl1pPr>
              <a:defRPr sz="4000" baseline="0"/>
            </a:lvl1pPr>
          </a:lstStyle>
          <a:p>
            <a:r>
              <a:rPr lang="en-US"/>
              <a:t>Click to edit Heading 2</a:t>
            </a:r>
            <a:br>
              <a:rPr lang="en-US"/>
            </a:br>
            <a:r>
              <a:rPr lang="en-US"/>
              <a:t>[use this to mark sections in your presentation …]</a:t>
            </a:r>
            <a:endParaRPr lang="en-AU"/>
          </a:p>
        </p:txBody>
      </p:sp>
    </p:spTree>
    <p:extLst>
      <p:ext uri="{BB962C8B-B14F-4D97-AF65-F5344CB8AC3E}">
        <p14:creationId xmlns:p14="http://schemas.microsoft.com/office/powerpoint/2010/main" val="202337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2 and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5" name="Title Placeholder 1"/>
          <p:cNvSpPr>
            <a:spLocks noGrp="1"/>
          </p:cNvSpPr>
          <p:nvPr>
            <p:ph type="title" hasCustomPrompt="1"/>
          </p:nvPr>
        </p:nvSpPr>
        <p:spPr>
          <a:xfrm>
            <a:off x="457200" y="1418400"/>
            <a:ext cx="8219256" cy="1143000"/>
          </a:xfrm>
          <a:prstGeom prst="rect">
            <a:avLst/>
          </a:prstGeom>
        </p:spPr>
        <p:txBody>
          <a:bodyPr vert="horz" lIns="91440" tIns="45720" rIns="91440" bIns="45720" rtlCol="0" anchor="t">
            <a:noAutofit/>
          </a:bodyPr>
          <a:lstStyle>
            <a:lvl1pPr>
              <a:defRPr sz="4000"/>
            </a:lvl1pPr>
          </a:lstStyle>
          <a:p>
            <a:r>
              <a:rPr lang="en-US"/>
              <a:t>Click to edit Heading 2</a:t>
            </a:r>
            <a:endParaRPr lang="en-AU"/>
          </a:p>
        </p:txBody>
      </p:sp>
      <p:sp>
        <p:nvSpPr>
          <p:cNvPr id="6" name="Text Placeholder 2"/>
          <p:cNvSpPr>
            <a:spLocks noGrp="1"/>
          </p:cNvSpPr>
          <p:nvPr>
            <p:ph idx="1" hasCustomPrompt="1"/>
          </p:nvPr>
        </p:nvSpPr>
        <p:spPr>
          <a:xfrm>
            <a:off x="457200" y="2879961"/>
            <a:ext cx="8219256" cy="2493255"/>
          </a:xfrm>
          <a:prstGeom prst="rect">
            <a:avLst/>
          </a:prstGeom>
        </p:spPr>
        <p:txBody>
          <a:bodyPr vert="horz" lIns="91440" tIns="45720" rIns="91440" bIns="45720" rtlCol="0">
            <a:noAutofit/>
          </a:bodyPr>
          <a:lstStyle>
            <a:lvl1pPr marL="0" indent="0">
              <a:buNone/>
              <a:defRPr/>
            </a:lvl1pPr>
          </a:lstStyle>
          <a:p>
            <a:pPr lvl="0"/>
            <a:r>
              <a:rPr lang="en-US"/>
              <a:t>Text</a:t>
            </a:r>
          </a:p>
        </p:txBody>
      </p:sp>
    </p:spTree>
    <p:extLst>
      <p:ext uri="{BB962C8B-B14F-4D97-AF65-F5344CB8AC3E}">
        <p14:creationId xmlns:p14="http://schemas.microsoft.com/office/powerpoint/2010/main" val="159155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1, text and four images">
    <p:spTree>
      <p:nvGrpSpPr>
        <p:cNvPr id="1" name=""/>
        <p:cNvGrpSpPr/>
        <p:nvPr/>
      </p:nvGrpSpPr>
      <p:grpSpPr>
        <a:xfrm>
          <a:off x="0" y="0"/>
          <a:ext cx="0" cy="0"/>
          <a:chOff x="0" y="0"/>
          <a:chExt cx="0" cy="0"/>
        </a:xfrm>
      </p:grpSpPr>
      <p:sp>
        <p:nvSpPr>
          <p:cNvPr id="24" name="Picture Placeholder 23"/>
          <p:cNvSpPr>
            <a:spLocks noGrp="1"/>
          </p:cNvSpPr>
          <p:nvPr>
            <p:ph type="pic" sz="quarter" idx="14" hasCustomPrompt="1"/>
          </p:nvPr>
        </p:nvSpPr>
        <p:spPr>
          <a:xfrm>
            <a:off x="4680232" y="1800000"/>
            <a:ext cx="1980000" cy="1980000"/>
          </a:xfrm>
          <a:ln w="3175">
            <a:solidFill>
              <a:schemeClr val="tx2"/>
            </a:solidFill>
          </a:ln>
        </p:spPr>
        <p:txBody>
          <a:bodyPr>
            <a:normAutofit/>
          </a:bodyPr>
          <a:lstStyle>
            <a:lvl1pPr marL="0" indent="0">
              <a:buNone/>
              <a:defRPr lang="en-AU" sz="1800" baseline="0" dirty="0"/>
            </a:lvl1pPr>
          </a:lstStyle>
          <a:p>
            <a:r>
              <a:rPr lang="en-AU"/>
              <a:t>[Click on icon to insert image]</a:t>
            </a:r>
          </a:p>
        </p:txBody>
      </p:sp>
      <p:sp>
        <p:nvSpPr>
          <p:cNvPr id="25" name="Picture Placeholder 23"/>
          <p:cNvSpPr>
            <a:spLocks noGrp="1"/>
          </p:cNvSpPr>
          <p:nvPr>
            <p:ph type="pic" sz="quarter" idx="15" hasCustomPrompt="1"/>
          </p:nvPr>
        </p:nvSpPr>
        <p:spPr>
          <a:xfrm>
            <a:off x="6696456" y="1800000"/>
            <a:ext cx="1980000" cy="1980000"/>
          </a:xfrm>
          <a:ln w="3175">
            <a:solidFill>
              <a:schemeClr val="tx2"/>
            </a:solidFill>
          </a:ln>
        </p:spPr>
        <p:txBody>
          <a:bodyPr>
            <a:normAutofit/>
          </a:bodyPr>
          <a:lstStyle>
            <a:lvl1pPr marL="0" indent="0">
              <a:buNone/>
              <a:defRPr lang="en-AU" sz="1800" dirty="0"/>
            </a:lvl1pPr>
          </a:lstStyle>
          <a:p>
            <a:r>
              <a:rPr lang="en-AU"/>
              <a:t>[Click on icon to insert image]</a:t>
            </a:r>
          </a:p>
        </p:txBody>
      </p:sp>
      <p:sp>
        <p:nvSpPr>
          <p:cNvPr id="26" name="Picture Placeholder 23"/>
          <p:cNvSpPr>
            <a:spLocks noGrp="1"/>
          </p:cNvSpPr>
          <p:nvPr>
            <p:ph type="pic" sz="quarter" idx="16" hasCustomPrompt="1"/>
          </p:nvPr>
        </p:nvSpPr>
        <p:spPr>
          <a:xfrm>
            <a:off x="4680232" y="3826800"/>
            <a:ext cx="1980000" cy="1980000"/>
          </a:xfrm>
          <a:ln w="3175">
            <a:solidFill>
              <a:schemeClr val="tx2"/>
            </a:solidFill>
          </a:ln>
        </p:spPr>
        <p:txBody>
          <a:bodyPr>
            <a:normAutofit/>
          </a:bodyPr>
          <a:lstStyle>
            <a:lvl1pPr marL="0" indent="0">
              <a:buNone/>
              <a:defRPr lang="en-AU" sz="1800" dirty="0"/>
            </a:lvl1pPr>
          </a:lstStyle>
          <a:p>
            <a:r>
              <a:rPr lang="en-AU"/>
              <a:t>[Click on icon to insert image]</a:t>
            </a:r>
          </a:p>
        </p:txBody>
      </p:sp>
      <p:sp>
        <p:nvSpPr>
          <p:cNvPr id="22" name="Picture Placeholder 21"/>
          <p:cNvSpPr>
            <a:spLocks noGrp="1"/>
          </p:cNvSpPr>
          <p:nvPr>
            <p:ph type="pic" sz="quarter" idx="13" hasCustomPrompt="1"/>
          </p:nvPr>
        </p:nvSpPr>
        <p:spPr>
          <a:xfrm>
            <a:off x="6696456" y="3826800"/>
            <a:ext cx="1980000" cy="198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a:t>[Click on icon to insert image]</a:t>
            </a:r>
          </a:p>
        </p:txBody>
      </p:sp>
      <p:sp>
        <p:nvSpPr>
          <p:cNvPr id="2" name="Title 1"/>
          <p:cNvSpPr>
            <a:spLocks noGrp="1"/>
          </p:cNvSpPr>
          <p:nvPr>
            <p:ph type="title" hasCustomPrompt="1"/>
          </p:nvPr>
        </p:nvSpPr>
        <p:spPr/>
        <p:txBody>
          <a:bodyPr>
            <a:noAutofit/>
          </a:bodyPr>
          <a:lstStyle>
            <a:lvl1pPr>
              <a:defRPr>
                <a:solidFill>
                  <a:schemeClr val="tx2"/>
                </a:solidFill>
              </a:defRPr>
            </a:lvl1pPr>
          </a:lstStyle>
          <a:p>
            <a:r>
              <a:rPr lang="en-US"/>
              <a:t>Click to edit Heading 1</a:t>
            </a:r>
            <a:endParaRPr lang="en-AU"/>
          </a:p>
        </p:txBody>
      </p:sp>
      <p:sp>
        <p:nvSpPr>
          <p:cNvPr id="3" name="Content Placeholder 2"/>
          <p:cNvSpPr>
            <a:spLocks noGrp="1"/>
          </p:cNvSpPr>
          <p:nvPr>
            <p:ph sz="half" idx="1" hasCustomPrompt="1"/>
          </p:nvPr>
        </p:nvSpPr>
        <p:spPr>
          <a:xfrm>
            <a:off x="457200" y="1800000"/>
            <a:ext cx="4038600" cy="4005411"/>
          </a:xfrm>
        </p:spPr>
        <p:txBody>
          <a:bodyPr>
            <a:noAutofit/>
          </a:bodyPr>
          <a:lstStyle>
            <a:lvl1pPr marL="0" indent="0">
              <a:buFontTx/>
              <a:buNone/>
              <a:defRPr sz="3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text</a:t>
            </a:r>
          </a:p>
        </p:txBody>
      </p:sp>
      <p:sp>
        <p:nvSpPr>
          <p:cNvPr id="7" name="Slide Number Placeholder 6"/>
          <p:cNvSpPr>
            <a:spLocks noGrp="1"/>
          </p:cNvSpPr>
          <p:nvPr>
            <p:ph type="sldNum" sz="quarter" idx="12"/>
          </p:nvPr>
        </p:nvSpPr>
        <p:spPr/>
        <p:txBody>
          <a:bodyPr/>
          <a:lstStyle/>
          <a:p>
            <a:fld id="{3C08D3E4-671E-4009-8808-6147F088B916}" type="slidenum">
              <a:rPr lang="en-AU" smtClean="0"/>
              <a:t>‹#›</a:t>
            </a:fld>
            <a:endParaRPr lang="en-AU"/>
          </a:p>
        </p:txBody>
      </p:sp>
    </p:spTree>
    <p:extLst>
      <p:ext uri="{BB962C8B-B14F-4D97-AF65-F5344CB8AC3E}">
        <p14:creationId xmlns:p14="http://schemas.microsoft.com/office/powerpoint/2010/main" val="278078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1, bullet list and four images">
    <p:spTree>
      <p:nvGrpSpPr>
        <p:cNvPr id="1" name=""/>
        <p:cNvGrpSpPr/>
        <p:nvPr/>
      </p:nvGrpSpPr>
      <p:grpSpPr>
        <a:xfrm>
          <a:off x="0" y="0"/>
          <a:ext cx="0" cy="0"/>
          <a:chOff x="0" y="0"/>
          <a:chExt cx="0" cy="0"/>
        </a:xfrm>
      </p:grpSpPr>
      <p:sp>
        <p:nvSpPr>
          <p:cNvPr id="24" name="Picture Placeholder 23"/>
          <p:cNvSpPr>
            <a:spLocks noGrp="1"/>
          </p:cNvSpPr>
          <p:nvPr>
            <p:ph type="pic" sz="quarter" idx="14" hasCustomPrompt="1"/>
          </p:nvPr>
        </p:nvSpPr>
        <p:spPr>
          <a:xfrm>
            <a:off x="4680232" y="1800000"/>
            <a:ext cx="1980000" cy="1980000"/>
          </a:xfrm>
          <a:ln w="3175">
            <a:solidFill>
              <a:schemeClr val="tx2"/>
            </a:solidFill>
          </a:ln>
        </p:spPr>
        <p:txBody>
          <a:bodyPr>
            <a:normAutofit/>
          </a:bodyPr>
          <a:lstStyle>
            <a:lvl1pPr marL="0" indent="0">
              <a:buNone/>
              <a:defRPr lang="en-AU" sz="1800" dirty="0"/>
            </a:lvl1pPr>
          </a:lstStyle>
          <a:p>
            <a:r>
              <a:rPr lang="en-AU"/>
              <a:t>[Click on icon to insert image]</a:t>
            </a:r>
          </a:p>
        </p:txBody>
      </p:sp>
      <p:sp>
        <p:nvSpPr>
          <p:cNvPr id="25" name="Picture Placeholder 23"/>
          <p:cNvSpPr>
            <a:spLocks noGrp="1"/>
          </p:cNvSpPr>
          <p:nvPr>
            <p:ph type="pic" sz="quarter" idx="15" hasCustomPrompt="1"/>
          </p:nvPr>
        </p:nvSpPr>
        <p:spPr>
          <a:xfrm>
            <a:off x="6696456" y="1800000"/>
            <a:ext cx="1980000" cy="1980000"/>
          </a:xfrm>
          <a:ln w="3175">
            <a:solidFill>
              <a:schemeClr val="tx2"/>
            </a:solidFill>
          </a:ln>
        </p:spPr>
        <p:txBody>
          <a:bodyPr>
            <a:normAutofit/>
          </a:bodyPr>
          <a:lstStyle>
            <a:lvl1pPr marL="0" indent="0">
              <a:buNone/>
              <a:defRPr lang="en-AU" sz="1800" dirty="0"/>
            </a:lvl1pPr>
          </a:lstStyle>
          <a:p>
            <a:r>
              <a:rPr lang="en-AU"/>
              <a:t>[Click on icon to insert image]</a:t>
            </a:r>
          </a:p>
        </p:txBody>
      </p:sp>
      <p:sp>
        <p:nvSpPr>
          <p:cNvPr id="26" name="Picture Placeholder 23"/>
          <p:cNvSpPr>
            <a:spLocks noGrp="1"/>
          </p:cNvSpPr>
          <p:nvPr>
            <p:ph type="pic" sz="quarter" idx="16" hasCustomPrompt="1"/>
          </p:nvPr>
        </p:nvSpPr>
        <p:spPr>
          <a:xfrm>
            <a:off x="4680232" y="3826800"/>
            <a:ext cx="1980000" cy="1980000"/>
          </a:xfrm>
          <a:ln w="3175">
            <a:solidFill>
              <a:schemeClr val="tx2"/>
            </a:solidFill>
          </a:ln>
        </p:spPr>
        <p:txBody>
          <a:bodyPr>
            <a:normAutofit/>
          </a:bodyPr>
          <a:lstStyle>
            <a:lvl1pPr marL="0" indent="0">
              <a:buNone/>
              <a:defRPr lang="en-AU" sz="1800" dirty="0"/>
            </a:lvl1pPr>
          </a:lstStyle>
          <a:p>
            <a:r>
              <a:rPr lang="en-AU"/>
              <a:t>[Click on icon to insert image]</a:t>
            </a:r>
          </a:p>
        </p:txBody>
      </p:sp>
      <p:sp>
        <p:nvSpPr>
          <p:cNvPr id="22" name="Picture Placeholder 21"/>
          <p:cNvSpPr>
            <a:spLocks noGrp="1"/>
          </p:cNvSpPr>
          <p:nvPr>
            <p:ph type="pic" sz="quarter" idx="13" hasCustomPrompt="1"/>
          </p:nvPr>
        </p:nvSpPr>
        <p:spPr>
          <a:xfrm>
            <a:off x="6696456" y="3826800"/>
            <a:ext cx="1980000" cy="198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a:t>[Click on icon to insert image]</a:t>
            </a:r>
          </a:p>
        </p:txBody>
      </p:sp>
      <p:sp>
        <p:nvSpPr>
          <p:cNvPr id="2" name="Title 1"/>
          <p:cNvSpPr>
            <a:spLocks noGrp="1"/>
          </p:cNvSpPr>
          <p:nvPr>
            <p:ph type="title" hasCustomPrompt="1"/>
          </p:nvPr>
        </p:nvSpPr>
        <p:spPr/>
        <p:txBody>
          <a:bodyPr>
            <a:noAutofit/>
          </a:bodyPr>
          <a:lstStyle>
            <a:lvl1pPr>
              <a:defRPr>
                <a:solidFill>
                  <a:schemeClr val="tx2"/>
                </a:solidFill>
              </a:defRPr>
            </a:lvl1pPr>
          </a:lstStyle>
          <a:p>
            <a:r>
              <a:rPr lang="en-US"/>
              <a:t>Click to edit Heading 1</a:t>
            </a:r>
            <a:endParaRPr lang="en-AU"/>
          </a:p>
        </p:txBody>
      </p:sp>
      <p:sp>
        <p:nvSpPr>
          <p:cNvPr id="3" name="Content Placeholder 2"/>
          <p:cNvSpPr>
            <a:spLocks noGrp="1"/>
          </p:cNvSpPr>
          <p:nvPr>
            <p:ph sz="half" idx="1" hasCustomPrompt="1"/>
          </p:nvPr>
        </p:nvSpPr>
        <p:spPr>
          <a:xfrm>
            <a:off x="457200" y="1800000"/>
            <a:ext cx="4038600" cy="4005411"/>
          </a:xfrm>
        </p:spPr>
        <p:txBody>
          <a:bodyPr>
            <a:noAutofit/>
          </a:bodyPr>
          <a:lstStyle>
            <a:lvl1pPr>
              <a:defRPr sz="2800"/>
            </a:lvl1pPr>
            <a:lvl2pPr>
              <a:defRPr sz="2800"/>
            </a:lvl2pPr>
            <a:lvl3pPr>
              <a:defRPr sz="2800"/>
            </a:lvl3pPr>
            <a:lvl4pPr>
              <a:defRPr sz="1800"/>
            </a:lvl4pPr>
            <a:lvl5pPr>
              <a:defRPr sz="1800"/>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3C08D3E4-671E-4009-8808-6147F088B916}" type="slidenum">
              <a:rPr lang="en-AU" smtClean="0"/>
              <a:t>‹#›</a:t>
            </a:fld>
            <a:endParaRPr lang="en-AU"/>
          </a:p>
        </p:txBody>
      </p:sp>
    </p:spTree>
    <p:extLst>
      <p:ext uri="{BB962C8B-B14F-4D97-AF65-F5344CB8AC3E}">
        <p14:creationId xmlns:p14="http://schemas.microsoft.com/office/powerpoint/2010/main" val="193442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1, numbered list and four images">
    <p:spTree>
      <p:nvGrpSpPr>
        <p:cNvPr id="1" name=""/>
        <p:cNvGrpSpPr/>
        <p:nvPr/>
      </p:nvGrpSpPr>
      <p:grpSpPr>
        <a:xfrm>
          <a:off x="0" y="0"/>
          <a:ext cx="0" cy="0"/>
          <a:chOff x="0" y="0"/>
          <a:chExt cx="0" cy="0"/>
        </a:xfrm>
      </p:grpSpPr>
      <p:sp>
        <p:nvSpPr>
          <p:cNvPr id="24" name="Picture Placeholder 23"/>
          <p:cNvSpPr>
            <a:spLocks noGrp="1"/>
          </p:cNvSpPr>
          <p:nvPr>
            <p:ph type="pic" sz="quarter" idx="14" hasCustomPrompt="1"/>
          </p:nvPr>
        </p:nvSpPr>
        <p:spPr>
          <a:xfrm>
            <a:off x="4680232" y="1800000"/>
            <a:ext cx="1980000" cy="1980000"/>
          </a:xfrm>
          <a:ln w="3175">
            <a:solidFill>
              <a:schemeClr val="tx2"/>
            </a:solidFill>
          </a:ln>
        </p:spPr>
        <p:txBody>
          <a:bodyPr>
            <a:normAutofit/>
          </a:bodyPr>
          <a:lstStyle>
            <a:lvl1pPr marL="0" indent="0">
              <a:buNone/>
              <a:defRPr lang="en-AU" sz="1800" dirty="0"/>
            </a:lvl1pPr>
          </a:lstStyle>
          <a:p>
            <a:r>
              <a:rPr lang="en-AU"/>
              <a:t>[Insert image]</a:t>
            </a:r>
          </a:p>
        </p:txBody>
      </p:sp>
      <p:sp>
        <p:nvSpPr>
          <p:cNvPr id="25" name="Picture Placeholder 23"/>
          <p:cNvSpPr>
            <a:spLocks noGrp="1"/>
          </p:cNvSpPr>
          <p:nvPr>
            <p:ph type="pic" sz="quarter" idx="15" hasCustomPrompt="1"/>
          </p:nvPr>
        </p:nvSpPr>
        <p:spPr>
          <a:xfrm>
            <a:off x="6696456" y="1800000"/>
            <a:ext cx="1980000" cy="1980000"/>
          </a:xfrm>
          <a:ln w="3175">
            <a:solidFill>
              <a:schemeClr val="tx2"/>
            </a:solidFill>
          </a:ln>
        </p:spPr>
        <p:txBody>
          <a:bodyPr>
            <a:normAutofit/>
          </a:bodyPr>
          <a:lstStyle>
            <a:lvl1pPr marL="0" indent="0">
              <a:buNone/>
              <a:defRPr lang="en-AU" sz="1800" dirty="0"/>
            </a:lvl1pPr>
          </a:lstStyle>
          <a:p>
            <a:r>
              <a:rPr lang="en-AU"/>
              <a:t>[Insert image]</a:t>
            </a:r>
          </a:p>
        </p:txBody>
      </p:sp>
      <p:sp>
        <p:nvSpPr>
          <p:cNvPr id="26" name="Picture Placeholder 23"/>
          <p:cNvSpPr>
            <a:spLocks noGrp="1"/>
          </p:cNvSpPr>
          <p:nvPr>
            <p:ph type="pic" sz="quarter" idx="16" hasCustomPrompt="1"/>
          </p:nvPr>
        </p:nvSpPr>
        <p:spPr>
          <a:xfrm>
            <a:off x="4680232" y="3826800"/>
            <a:ext cx="1980000" cy="1980000"/>
          </a:xfrm>
          <a:ln w="3175">
            <a:solidFill>
              <a:schemeClr val="tx2"/>
            </a:solidFill>
          </a:ln>
        </p:spPr>
        <p:txBody>
          <a:bodyPr>
            <a:normAutofit/>
          </a:bodyPr>
          <a:lstStyle>
            <a:lvl1pPr marL="0" indent="0">
              <a:buNone/>
              <a:defRPr lang="en-AU" sz="1800" dirty="0"/>
            </a:lvl1pPr>
          </a:lstStyle>
          <a:p>
            <a:r>
              <a:rPr lang="en-AU"/>
              <a:t>[Insert image]</a:t>
            </a:r>
          </a:p>
        </p:txBody>
      </p:sp>
      <p:sp>
        <p:nvSpPr>
          <p:cNvPr id="22" name="Picture Placeholder 21"/>
          <p:cNvSpPr>
            <a:spLocks noGrp="1"/>
          </p:cNvSpPr>
          <p:nvPr>
            <p:ph type="pic" sz="quarter" idx="13" hasCustomPrompt="1"/>
          </p:nvPr>
        </p:nvSpPr>
        <p:spPr>
          <a:xfrm>
            <a:off x="6696456" y="3826800"/>
            <a:ext cx="1980000" cy="198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a:t>[Insert image]</a:t>
            </a:r>
          </a:p>
        </p:txBody>
      </p:sp>
      <p:sp>
        <p:nvSpPr>
          <p:cNvPr id="2" name="Title 1"/>
          <p:cNvSpPr>
            <a:spLocks noGrp="1"/>
          </p:cNvSpPr>
          <p:nvPr>
            <p:ph type="title" hasCustomPrompt="1"/>
          </p:nvPr>
        </p:nvSpPr>
        <p:spPr/>
        <p:txBody>
          <a:bodyPr>
            <a:noAutofit/>
          </a:bodyPr>
          <a:lstStyle>
            <a:lvl1pPr>
              <a:defRPr>
                <a:solidFill>
                  <a:schemeClr val="tx2"/>
                </a:solidFill>
              </a:defRPr>
            </a:lvl1pPr>
          </a:lstStyle>
          <a:p>
            <a:r>
              <a:rPr lang="en-US"/>
              <a:t>Click to edit Heading 1</a:t>
            </a:r>
            <a:endParaRPr lang="en-AU"/>
          </a:p>
        </p:txBody>
      </p:sp>
      <p:sp>
        <p:nvSpPr>
          <p:cNvPr id="7" name="Slide Number Placeholder 6"/>
          <p:cNvSpPr>
            <a:spLocks noGrp="1"/>
          </p:cNvSpPr>
          <p:nvPr>
            <p:ph type="sldNum" sz="quarter" idx="12"/>
          </p:nvPr>
        </p:nvSpPr>
        <p:spPr/>
        <p:txBody>
          <a:bodyPr/>
          <a:lstStyle/>
          <a:p>
            <a:fld id="{3C08D3E4-671E-4009-8808-6147F088B916}" type="slidenum">
              <a:rPr lang="en-AU" smtClean="0"/>
              <a:t>‹#›</a:t>
            </a:fld>
            <a:endParaRPr lang="en-AU"/>
          </a:p>
        </p:txBody>
      </p:sp>
      <p:sp>
        <p:nvSpPr>
          <p:cNvPr id="9" name="Text Placeholder 2"/>
          <p:cNvSpPr>
            <a:spLocks noGrp="1"/>
          </p:cNvSpPr>
          <p:nvPr>
            <p:ph idx="17" hasCustomPrompt="1"/>
          </p:nvPr>
        </p:nvSpPr>
        <p:spPr>
          <a:xfrm>
            <a:off x="467544" y="1800000"/>
            <a:ext cx="4042800" cy="4006800"/>
          </a:xfrm>
          <a:prstGeom prst="rect">
            <a:avLst/>
          </a:prstGeom>
        </p:spPr>
        <p:txBody>
          <a:bodyPr vert="horz" lIns="91440" tIns="45720" rIns="91440" bIns="45720" rtlCol="0">
            <a:noAutofit/>
          </a:bodyPr>
          <a:lstStyle>
            <a:lvl1pPr marL="514350" indent="-514350">
              <a:buFont typeface="+mj-lt"/>
              <a:buAutoNum type="arabicPeriod"/>
              <a:defRPr sz="3200"/>
            </a:lvl1pPr>
            <a:lvl2pPr marL="971550" indent="-514350">
              <a:buFont typeface="+mj-lt"/>
              <a:buAutoNum type="alphaLcPeriod"/>
              <a:defRPr sz="3200"/>
            </a:lvl2pPr>
            <a:lvl3pPr marL="1371600" indent="-457200">
              <a:buFont typeface="+mj-lt"/>
              <a:buAutoNum type="romanLcPeriod"/>
              <a:defRPr sz="3200"/>
            </a:lvl3pPr>
            <a:lvl4pPr marL="1828800" indent="-457200">
              <a:buFont typeface="+mj-lt"/>
              <a:buAutoNum type="arabicPeriod"/>
              <a:defRPr/>
            </a:lvl4p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423377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1, content and one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5" name="Title Placeholder 1"/>
          <p:cNvSpPr>
            <a:spLocks noGrp="1"/>
          </p:cNvSpPr>
          <p:nvPr>
            <p:ph type="title" hasCustomPrompt="1"/>
          </p:nvPr>
        </p:nvSpPr>
        <p:spPr>
          <a:xfrm>
            <a:off x="457200" y="1800000"/>
            <a:ext cx="4042792" cy="3960440"/>
          </a:xfrm>
          <a:prstGeom prst="rect">
            <a:avLst/>
          </a:prstGeom>
        </p:spPr>
        <p:txBody>
          <a:bodyPr vert="horz" lIns="91440" tIns="45720" rIns="91440" bIns="45720" rtlCol="0" anchor="t">
            <a:noAutofit/>
          </a:bodyPr>
          <a:lstStyle>
            <a:lvl1pPr>
              <a:defRPr sz="2800">
                <a:solidFill>
                  <a:schemeClr val="tx1"/>
                </a:solidFill>
                <a:latin typeface="+mn-lt"/>
              </a:defRPr>
            </a:lvl1pPr>
          </a:lstStyle>
          <a:p>
            <a:r>
              <a:rPr lang="en-US"/>
              <a:t>Click to edit text</a:t>
            </a:r>
            <a:endParaRPr lang="en-AU"/>
          </a:p>
        </p:txBody>
      </p:sp>
      <p:sp>
        <p:nvSpPr>
          <p:cNvPr id="6" name="Picture Placeholder 21"/>
          <p:cNvSpPr>
            <a:spLocks noGrp="1"/>
          </p:cNvSpPr>
          <p:nvPr>
            <p:ph type="pic" sz="quarter" idx="13" hasCustomPrompt="1"/>
          </p:nvPr>
        </p:nvSpPr>
        <p:spPr>
          <a:xfrm>
            <a:off x="4680000" y="1800000"/>
            <a:ext cx="3960000" cy="396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a:t>[Click on icon to insert image]</a:t>
            </a:r>
          </a:p>
        </p:txBody>
      </p:sp>
      <p:sp>
        <p:nvSpPr>
          <p:cNvPr id="22" name="Text Placeholder 21"/>
          <p:cNvSpPr>
            <a:spLocks noGrp="1"/>
          </p:cNvSpPr>
          <p:nvPr>
            <p:ph type="body" sz="quarter" idx="14" hasCustomPrompt="1"/>
          </p:nvPr>
        </p:nvSpPr>
        <p:spPr>
          <a:xfrm>
            <a:off x="457200" y="273600"/>
            <a:ext cx="8218800" cy="1144800"/>
          </a:xfrm>
        </p:spPr>
        <p:txBody>
          <a:bodyPr>
            <a:noAutofit/>
          </a:bodyPr>
          <a:lstStyle>
            <a:lvl1pPr marL="0" indent="0">
              <a:spcBef>
                <a:spcPts val="0"/>
              </a:spcBef>
              <a:buNone/>
              <a:defRPr sz="4400">
                <a:solidFill>
                  <a:schemeClr val="tx2"/>
                </a:solidFill>
                <a:latin typeface="+mj-lt"/>
              </a:defRPr>
            </a:lvl1pPr>
          </a:lstStyle>
          <a:p>
            <a:pPr lvl="0"/>
            <a:r>
              <a:rPr lang="en-AU"/>
              <a:t>Click to edit Heading 1</a:t>
            </a:r>
          </a:p>
        </p:txBody>
      </p:sp>
    </p:spTree>
    <p:extLst>
      <p:ext uri="{BB962C8B-B14F-4D97-AF65-F5344CB8AC3E}">
        <p14:creationId xmlns:p14="http://schemas.microsoft.com/office/powerpoint/2010/main" val="359580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4653034"/>
            <a:ext cx="9144000" cy="2204966"/>
          </a:xfrm>
          <a:prstGeom prst="rect">
            <a:avLst/>
          </a:prstGeom>
          <a:gradFill>
            <a:gsLst>
              <a:gs pos="0">
                <a:schemeClr val="tx2"/>
              </a:gs>
              <a:gs pos="100000">
                <a:srgbClr val="0073C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3046445"/>
            <a:ext cx="9144000" cy="3200400"/>
          </a:xfrm>
          <a:prstGeom prst="rect">
            <a:avLst/>
          </a:prstGeom>
        </p:spPr>
      </p:pic>
      <p:sp>
        <p:nvSpPr>
          <p:cNvPr id="2" name="Title Placeholder 1"/>
          <p:cNvSpPr>
            <a:spLocks noGrp="1"/>
          </p:cNvSpPr>
          <p:nvPr>
            <p:ph type="title"/>
          </p:nvPr>
        </p:nvSpPr>
        <p:spPr>
          <a:xfrm>
            <a:off x="457200" y="274638"/>
            <a:ext cx="8219256" cy="1143000"/>
          </a:xfrm>
          <a:prstGeom prst="rect">
            <a:avLst/>
          </a:prstGeom>
        </p:spPr>
        <p:txBody>
          <a:bodyPr vert="horz" lIns="91440" tIns="45720" rIns="91440" bIns="45720" rtlCol="0" anchor="t">
            <a:noAutofit/>
          </a:bodyPr>
          <a:lstStyle/>
          <a:p>
            <a:r>
              <a:rPr lang="en-US"/>
              <a:t>Click to edit Heading 1</a:t>
            </a:r>
            <a:endParaRPr lang="en-AU"/>
          </a:p>
        </p:txBody>
      </p:sp>
      <p:sp>
        <p:nvSpPr>
          <p:cNvPr id="3" name="Text Placeholder 2"/>
          <p:cNvSpPr>
            <a:spLocks noGrp="1"/>
          </p:cNvSpPr>
          <p:nvPr>
            <p:ph type="body" idx="1"/>
          </p:nvPr>
        </p:nvSpPr>
        <p:spPr>
          <a:xfrm>
            <a:off x="457200" y="1800001"/>
            <a:ext cx="8229600" cy="3955516"/>
          </a:xfrm>
          <a:prstGeom prst="rect">
            <a:avLst/>
          </a:prstGeom>
        </p:spPr>
        <p:txBody>
          <a:bodyPr vert="horz" lIns="91440" tIns="45720" rIns="91440" bIns="45720" rtlCol="0">
            <a:noAutofit/>
          </a:bodyPr>
          <a:lstStyle/>
          <a:p>
            <a:pPr lvl="0"/>
            <a:r>
              <a:rPr lang="en-US"/>
              <a:t>Click to edit text</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3C08D3E4-671E-4009-8808-6147F088B916}" type="slidenum">
              <a:rPr lang="en-AU" smtClean="0"/>
              <a:pPr/>
              <a:t>‹#›</a:t>
            </a:fld>
            <a:endParaRPr lang="en-AU"/>
          </a:p>
        </p:txBody>
      </p:sp>
      <p:sp>
        <p:nvSpPr>
          <p:cNvPr id="9" name="Title 1"/>
          <p:cNvSpPr txBox="1">
            <a:spLocks/>
          </p:cNvSpPr>
          <p:nvPr/>
        </p:nvSpPr>
        <p:spPr>
          <a:xfrm>
            <a:off x="384284" y="6246845"/>
            <a:ext cx="3454152" cy="576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chemeClr val="bg1"/>
                </a:solidFill>
                <a:latin typeface="Franklin Gothic Book" pitchFamily="34" charset="0"/>
                <a:ea typeface="+mj-ea"/>
                <a:cs typeface="+mj-cs"/>
              </a:defRPr>
            </a:lvl1pPr>
          </a:lstStyle>
          <a:p>
            <a:r>
              <a:rPr lang="en-US" sz="1600"/>
              <a:t>Cardinia Shire Council</a:t>
            </a:r>
            <a:endParaRPr lang="en-AU" sz="1600"/>
          </a:p>
        </p:txBody>
      </p:sp>
      <p:sp>
        <p:nvSpPr>
          <p:cNvPr id="5" name="TextBox 4">
            <a:extLst>
              <a:ext uri="{FF2B5EF4-FFF2-40B4-BE49-F238E27FC236}">
                <a16:creationId xmlns:a16="http://schemas.microsoft.com/office/drawing/2014/main" id="{07BBB5CB-8168-EACB-E964-810613CEBDAF}"/>
              </a:ext>
            </a:extLst>
          </p:cNvPr>
          <p:cNvSpPr txBox="1"/>
          <p:nvPr userDrawn="1">
            <p:extLst>
              <p:ext uri="{1162E1C5-73C7-4A58-AE30-91384D911F3F}">
                <p184:classification xmlns:p184="http://schemas.microsoft.com/office/powerpoint/2018/4/main" val="hdr"/>
              </p:ext>
            </p:extLst>
          </p:nvPr>
        </p:nvSpPr>
        <p:spPr>
          <a:xfrm>
            <a:off x="1981962" y="63500"/>
            <a:ext cx="5202238" cy="121920"/>
          </a:xfrm>
          <a:prstGeom prst="rect">
            <a:avLst/>
          </a:prstGeom>
        </p:spPr>
        <p:txBody>
          <a:bodyPr horzOverflow="overflow" lIns="0" tIns="0" rIns="0" bIns="0">
            <a:spAutoFit/>
          </a:bodyPr>
          <a:lstStyle/>
          <a:p>
            <a:pPr algn="l"/>
            <a:r>
              <a:rPr lang="en-AU" sz="800">
                <a:solidFill>
                  <a:srgbClr val="000000">
                    <a:alpha val="50000"/>
                  </a:srgbClr>
                </a:solidFill>
                <a:latin typeface="Calibri" panose="020F0502020204030204" pitchFamily="34" charset="0"/>
                <a:cs typeface="Calibri" panose="020F0502020204030204" pitchFamily="34" charset="0"/>
              </a:rPr>
              <a:t>OFFICIAL - This document is a record of a Council decision or action and MUST be stored to SharePoint or a Corporate system.</a:t>
            </a:r>
          </a:p>
        </p:txBody>
      </p:sp>
    </p:spTree>
    <p:extLst>
      <p:ext uri="{BB962C8B-B14F-4D97-AF65-F5344CB8AC3E}">
        <p14:creationId xmlns:p14="http://schemas.microsoft.com/office/powerpoint/2010/main" val="3279323576"/>
      </p:ext>
    </p:extLst>
  </p:cSld>
  <p:clrMap bg1="lt1" tx1="dk1" bg2="lt2" tx2="dk2" accent1="accent1" accent2="accent2" accent3="accent3" accent4="accent4" accent5="accent5" accent6="accent6" hlink="hlink" folHlink="folHlink"/>
  <p:sldLayoutIdLst>
    <p:sldLayoutId id="2147483699" r:id="rId1"/>
    <p:sldLayoutId id="2147483693" r:id="rId2"/>
    <p:sldLayoutId id="2147483695" r:id="rId3"/>
    <p:sldLayoutId id="2147483700" r:id="rId4"/>
    <p:sldLayoutId id="2147483696" r:id="rId5"/>
    <p:sldLayoutId id="2147483706" r:id="rId6"/>
    <p:sldLayoutId id="2147483676" r:id="rId7"/>
    <p:sldLayoutId id="2147483705" r:id="rId8"/>
    <p:sldLayoutId id="2147483698" r:id="rId9"/>
    <p:sldLayoutId id="2147483707" r:id="rId10"/>
    <p:sldLayoutId id="2147483708" r:id="rId11"/>
    <p:sldLayoutId id="2147483703" r:id="rId12"/>
    <p:sldLayoutId id="2147483704" r:id="rId13"/>
    <p:sldLayoutId id="2147483680" r:id="rId14"/>
    <p:sldLayoutId id="2147483679" r:id="rId15"/>
    <p:sldLayoutId id="2147483701" r:id="rId16"/>
    <p:sldLayoutId id="2147483702" r:id="rId17"/>
  </p:sldLayoutIdLst>
  <p:hf hdr="0"/>
  <p:txStyles>
    <p:titleStyle>
      <a:lvl1pPr algn="l"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1_F6FCF5FB.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611560" y="5076368"/>
            <a:ext cx="4320480" cy="365125"/>
          </a:xfrm>
        </p:spPr>
        <p:txBody>
          <a:bodyPr/>
          <a:lstStyle/>
          <a:p>
            <a:r>
              <a:rPr lang="en-AU" sz="3200"/>
              <a:t>2025-2026</a:t>
            </a:r>
          </a:p>
          <a:p>
            <a:endParaRPr lang="en-AU"/>
          </a:p>
        </p:txBody>
      </p:sp>
      <p:sp>
        <p:nvSpPr>
          <p:cNvPr id="3" name="Text Placeholder 2"/>
          <p:cNvSpPr>
            <a:spLocks noGrp="1"/>
          </p:cNvSpPr>
          <p:nvPr>
            <p:ph type="body" sz="quarter" idx="10"/>
          </p:nvPr>
        </p:nvSpPr>
        <p:spPr/>
        <p:txBody>
          <a:bodyPr/>
          <a:lstStyle/>
          <a:p>
            <a:r>
              <a:rPr lang="en-AU"/>
              <a:t>Festivals and Events Grants</a:t>
            </a:r>
          </a:p>
        </p:txBody>
      </p:sp>
    </p:spTree>
    <p:extLst>
      <p:ext uri="{BB962C8B-B14F-4D97-AF65-F5344CB8AC3E}">
        <p14:creationId xmlns:p14="http://schemas.microsoft.com/office/powerpoint/2010/main" val="161835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B19746-F64D-F061-54D8-7EC9E2A91B02}"/>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3C08D3E4-671E-4009-8808-6147F088B916}" type="slidenum">
              <a:rPr lang="en-AU" smtClean="0"/>
              <a:pPr>
                <a:spcAft>
                  <a:spcPts val="600"/>
                </a:spcAft>
              </a:pPr>
              <a:t>10</a:t>
            </a:fld>
            <a:endParaRPr lang="en-AU"/>
          </a:p>
        </p:txBody>
      </p:sp>
      <p:sp>
        <p:nvSpPr>
          <p:cNvPr id="3" name="Title 2">
            <a:extLst>
              <a:ext uri="{FF2B5EF4-FFF2-40B4-BE49-F238E27FC236}">
                <a16:creationId xmlns:a16="http://schemas.microsoft.com/office/drawing/2014/main" id="{F3DCECD8-A635-2594-D43D-F9D4162F2B70}"/>
              </a:ext>
            </a:extLst>
          </p:cNvPr>
          <p:cNvSpPr>
            <a:spLocks noGrp="1"/>
          </p:cNvSpPr>
          <p:nvPr>
            <p:ph type="title"/>
          </p:nvPr>
        </p:nvSpPr>
        <p:spPr>
          <a:xfrm>
            <a:off x="457200" y="274638"/>
            <a:ext cx="8219256" cy="1143000"/>
          </a:xfrm>
        </p:spPr>
        <p:txBody>
          <a:bodyPr anchor="ctr">
            <a:normAutofit/>
          </a:bodyPr>
          <a:lstStyle/>
          <a:p>
            <a:r>
              <a:rPr lang="en-AU"/>
              <a:t>Tier 3 Example</a:t>
            </a:r>
          </a:p>
        </p:txBody>
      </p:sp>
      <p:sp>
        <p:nvSpPr>
          <p:cNvPr id="4" name="Content Placeholder 3">
            <a:extLst>
              <a:ext uri="{FF2B5EF4-FFF2-40B4-BE49-F238E27FC236}">
                <a16:creationId xmlns:a16="http://schemas.microsoft.com/office/drawing/2014/main" id="{4D97FC4E-E896-0CE9-A621-301D2D1A0AE1}"/>
              </a:ext>
            </a:extLst>
          </p:cNvPr>
          <p:cNvSpPr>
            <a:spLocks noGrp="1"/>
          </p:cNvSpPr>
          <p:nvPr>
            <p:ph idx="1"/>
          </p:nvPr>
        </p:nvSpPr>
        <p:spPr>
          <a:xfrm>
            <a:off x="457200" y="1800001"/>
            <a:ext cx="4014378" cy="4005263"/>
          </a:xfrm>
        </p:spPr>
        <p:txBody>
          <a:bodyPr>
            <a:normAutofit/>
          </a:bodyPr>
          <a:lstStyle/>
          <a:p>
            <a:pPr>
              <a:lnSpc>
                <a:spcPct val="90000"/>
              </a:lnSpc>
            </a:pPr>
            <a:r>
              <a:rPr lang="en-AU" sz="2000"/>
              <a:t>Small community events</a:t>
            </a:r>
          </a:p>
          <a:p>
            <a:pPr>
              <a:lnSpc>
                <a:spcPct val="90000"/>
              </a:lnSpc>
            </a:pPr>
            <a:r>
              <a:rPr lang="en-AU" sz="2000"/>
              <a:t>Single or part-day events </a:t>
            </a:r>
          </a:p>
          <a:p>
            <a:pPr>
              <a:lnSpc>
                <a:spcPct val="90000"/>
              </a:lnSpc>
            </a:pPr>
            <a:r>
              <a:rPr lang="en-AU" sz="2000"/>
              <a:t>Special holiday celebrations</a:t>
            </a:r>
          </a:p>
          <a:p>
            <a:pPr>
              <a:lnSpc>
                <a:spcPct val="90000"/>
              </a:lnSpc>
            </a:pPr>
            <a:r>
              <a:rPr lang="en-AU" sz="2000"/>
              <a:t>Tier 3 example: Pakenham Hills Neighbour Day:</a:t>
            </a:r>
          </a:p>
          <a:p>
            <a:pPr lvl="1">
              <a:lnSpc>
                <a:spcPct val="90000"/>
              </a:lnSpc>
            </a:pPr>
            <a:r>
              <a:rPr lang="en-AU" sz="2000"/>
              <a:t>Single day event to celebrate National Neighbour day</a:t>
            </a:r>
          </a:p>
          <a:p>
            <a:pPr lvl="1">
              <a:lnSpc>
                <a:spcPct val="90000"/>
              </a:lnSpc>
            </a:pPr>
            <a:r>
              <a:rPr lang="en-AU" sz="2000"/>
              <a:t>Kids entertainment</a:t>
            </a:r>
          </a:p>
          <a:p>
            <a:pPr lvl="1">
              <a:lnSpc>
                <a:spcPct val="90000"/>
              </a:lnSpc>
            </a:pPr>
            <a:r>
              <a:rPr lang="en-AU" sz="2000"/>
              <a:t>Music</a:t>
            </a:r>
          </a:p>
          <a:p>
            <a:pPr lvl="1">
              <a:lnSpc>
                <a:spcPct val="90000"/>
              </a:lnSpc>
            </a:pPr>
            <a:r>
              <a:rPr lang="en-AU" sz="2000"/>
              <a:t>Health and fitness activities</a:t>
            </a:r>
          </a:p>
          <a:p>
            <a:pPr lvl="1">
              <a:lnSpc>
                <a:spcPct val="90000"/>
              </a:lnSpc>
            </a:pPr>
            <a:r>
              <a:rPr lang="en-AU" sz="2000"/>
              <a:t>Strong local community focus </a:t>
            </a:r>
          </a:p>
          <a:p>
            <a:pPr lvl="1">
              <a:lnSpc>
                <a:spcPct val="90000"/>
              </a:lnSpc>
            </a:pPr>
            <a:endParaRPr lang="en-AU" sz="2000"/>
          </a:p>
        </p:txBody>
      </p:sp>
      <p:pic>
        <p:nvPicPr>
          <p:cNvPr id="6" name="Picture 5">
            <a:extLst>
              <a:ext uri="{FF2B5EF4-FFF2-40B4-BE49-F238E27FC236}">
                <a16:creationId xmlns:a16="http://schemas.microsoft.com/office/drawing/2014/main" id="{919115F5-27B3-778F-0F49-6B84E82A279F}"/>
              </a:ext>
            </a:extLst>
          </p:cNvPr>
          <p:cNvPicPr>
            <a:picLocks noChangeAspect="1"/>
          </p:cNvPicPr>
          <p:nvPr/>
        </p:nvPicPr>
        <p:blipFill>
          <a:blip r:embed="rId3">
            <a:extLst>
              <a:ext uri="{28A0092B-C50C-407E-A947-70E740481C1C}">
                <a14:useLocalDpi xmlns:a14="http://schemas.microsoft.com/office/drawing/2010/main" val="0"/>
              </a:ext>
            </a:extLst>
          </a:blip>
          <a:srcRect r="1" b="20182"/>
          <a:stretch/>
        </p:blipFill>
        <p:spPr>
          <a:xfrm>
            <a:off x="4662078" y="1800001"/>
            <a:ext cx="4014378" cy="4005263"/>
          </a:xfrm>
          <a:custGeom>
            <a:avLst/>
            <a:gdLst>
              <a:gd name="connsiteX0" fmla="*/ 667557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0 w 8219256"/>
              <a:gd name="connsiteY7" fmla="*/ 667557 h 4005263"/>
              <a:gd name="connsiteX8" fmla="*/ 667557 w 8219256"/>
              <a:gd name="connsiteY8" fmla="*/ 0 h 4005263"/>
              <a:gd name="connsiteX0" fmla="*/ 667557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667557 w 8219256"/>
              <a:gd name="connsiteY7" fmla="*/ 0 h 4005263"/>
              <a:gd name="connsiteX0" fmla="*/ 8339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8339 w 8219256"/>
              <a:gd name="connsiteY7" fmla="*/ 0 h 4005263"/>
              <a:gd name="connsiteX0" fmla="*/ 8339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8339 w 8219256"/>
              <a:gd name="connsiteY7" fmla="*/ 0 h 40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6" h="4005263">
                <a:moveTo>
                  <a:pt x="8339" y="0"/>
                </a:moveTo>
                <a:lnTo>
                  <a:pt x="8219256" y="0"/>
                </a:lnTo>
                <a:lnTo>
                  <a:pt x="8219256" y="0"/>
                </a:lnTo>
                <a:lnTo>
                  <a:pt x="8219256" y="3337706"/>
                </a:lnTo>
                <a:cubicBezTo>
                  <a:pt x="8219256" y="3706388"/>
                  <a:pt x="7920381" y="4005263"/>
                  <a:pt x="7551699" y="4005263"/>
                </a:cubicBezTo>
                <a:lnTo>
                  <a:pt x="0" y="4005263"/>
                </a:lnTo>
                <a:lnTo>
                  <a:pt x="0" y="4005263"/>
                </a:lnTo>
                <a:cubicBezTo>
                  <a:pt x="2780" y="2670175"/>
                  <a:pt x="5559" y="1335088"/>
                  <a:pt x="8339" y="0"/>
                </a:cubicBezTo>
                <a:close/>
              </a:path>
            </a:pathLst>
          </a:custGeom>
          <a:noFill/>
        </p:spPr>
      </p:pic>
    </p:spTree>
    <p:extLst>
      <p:ext uri="{BB962C8B-B14F-4D97-AF65-F5344CB8AC3E}">
        <p14:creationId xmlns:p14="http://schemas.microsoft.com/office/powerpoint/2010/main" val="139616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1559AC-FC4F-31C6-7950-333A4CC65F0C}"/>
              </a:ext>
            </a:extLst>
          </p:cNvPr>
          <p:cNvSpPr>
            <a:spLocks noGrp="1"/>
          </p:cNvSpPr>
          <p:nvPr>
            <p:ph type="sldNum" sz="quarter" idx="12"/>
          </p:nvPr>
        </p:nvSpPr>
        <p:spPr/>
        <p:txBody>
          <a:bodyPr/>
          <a:lstStyle/>
          <a:p>
            <a:fld id="{3C08D3E4-671E-4009-8808-6147F088B916}" type="slidenum">
              <a:rPr lang="en-AU" smtClean="0"/>
              <a:pPr/>
              <a:t>11</a:t>
            </a:fld>
            <a:endParaRPr lang="en-AU"/>
          </a:p>
        </p:txBody>
      </p:sp>
      <p:sp>
        <p:nvSpPr>
          <p:cNvPr id="3" name="Title 2">
            <a:extLst>
              <a:ext uri="{FF2B5EF4-FFF2-40B4-BE49-F238E27FC236}">
                <a16:creationId xmlns:a16="http://schemas.microsoft.com/office/drawing/2014/main" id="{F0AE65AF-723D-909B-8993-9E4629B1B17B}"/>
              </a:ext>
            </a:extLst>
          </p:cNvPr>
          <p:cNvSpPr>
            <a:spLocks noGrp="1"/>
          </p:cNvSpPr>
          <p:nvPr>
            <p:ph type="title"/>
          </p:nvPr>
        </p:nvSpPr>
        <p:spPr/>
        <p:txBody>
          <a:bodyPr/>
          <a:lstStyle/>
          <a:p>
            <a:r>
              <a:rPr lang="en-AU"/>
              <a:t>Assessment Criteria</a:t>
            </a:r>
          </a:p>
        </p:txBody>
      </p:sp>
      <p:sp>
        <p:nvSpPr>
          <p:cNvPr id="4" name="Content Placeholder 3">
            <a:extLst>
              <a:ext uri="{FF2B5EF4-FFF2-40B4-BE49-F238E27FC236}">
                <a16:creationId xmlns:a16="http://schemas.microsoft.com/office/drawing/2014/main" id="{E5520103-8624-26CC-798D-747261E7AADD}"/>
              </a:ext>
            </a:extLst>
          </p:cNvPr>
          <p:cNvSpPr>
            <a:spLocks noGrp="1"/>
          </p:cNvSpPr>
          <p:nvPr>
            <p:ph idx="1"/>
          </p:nvPr>
        </p:nvSpPr>
        <p:spPr/>
        <p:txBody>
          <a:bodyPr/>
          <a:lstStyle/>
          <a:p>
            <a:pPr marL="0" indent="0">
              <a:buNone/>
            </a:pPr>
            <a:r>
              <a:rPr lang="en-AU" sz="2400"/>
              <a:t>All applications will be assessed against the following criteria:</a:t>
            </a:r>
          </a:p>
          <a:p>
            <a:endParaRPr lang="en-AU" sz="1800"/>
          </a:p>
          <a:p>
            <a:r>
              <a:rPr lang="en-AU" sz="1800"/>
              <a:t>Program Objectives</a:t>
            </a:r>
          </a:p>
          <a:p>
            <a:r>
              <a:rPr lang="en-AU" sz="1800"/>
              <a:t>Capacity and capability</a:t>
            </a:r>
          </a:p>
          <a:p>
            <a:r>
              <a:rPr lang="en-AU" sz="1800"/>
              <a:t>Economic impact, social and community connections</a:t>
            </a:r>
          </a:p>
          <a:p>
            <a:r>
              <a:rPr lang="en-AU" sz="1800"/>
              <a:t>Demand and relevance</a:t>
            </a:r>
          </a:p>
          <a:p>
            <a:r>
              <a:rPr lang="en-AU" sz="1800"/>
              <a:t>Funding requirements and budget</a:t>
            </a:r>
          </a:p>
        </p:txBody>
      </p:sp>
    </p:spTree>
    <p:extLst>
      <p:ext uri="{BB962C8B-B14F-4D97-AF65-F5344CB8AC3E}">
        <p14:creationId xmlns:p14="http://schemas.microsoft.com/office/powerpoint/2010/main" val="369224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AA626F-CC99-69FD-C0FA-0A568958892D}"/>
              </a:ext>
            </a:extLst>
          </p:cNvPr>
          <p:cNvSpPr>
            <a:spLocks noGrp="1"/>
          </p:cNvSpPr>
          <p:nvPr>
            <p:ph type="sldNum" sz="quarter" idx="12"/>
          </p:nvPr>
        </p:nvSpPr>
        <p:spPr/>
        <p:txBody>
          <a:bodyPr/>
          <a:lstStyle/>
          <a:p>
            <a:fld id="{3C08D3E4-671E-4009-8808-6147F088B916}" type="slidenum">
              <a:rPr lang="en-AU" smtClean="0"/>
              <a:pPr/>
              <a:t>12</a:t>
            </a:fld>
            <a:endParaRPr lang="en-AU"/>
          </a:p>
        </p:txBody>
      </p:sp>
      <p:sp>
        <p:nvSpPr>
          <p:cNvPr id="3" name="Title 2">
            <a:extLst>
              <a:ext uri="{FF2B5EF4-FFF2-40B4-BE49-F238E27FC236}">
                <a16:creationId xmlns:a16="http://schemas.microsoft.com/office/drawing/2014/main" id="{CFF9CA22-EFF4-D213-F2BC-714E69957AC7}"/>
              </a:ext>
            </a:extLst>
          </p:cNvPr>
          <p:cNvSpPr>
            <a:spLocks noGrp="1"/>
          </p:cNvSpPr>
          <p:nvPr>
            <p:ph type="title"/>
          </p:nvPr>
        </p:nvSpPr>
        <p:spPr/>
        <p:txBody>
          <a:bodyPr/>
          <a:lstStyle/>
          <a:p>
            <a:r>
              <a:rPr lang="en-AU"/>
              <a:t>Eligibility</a:t>
            </a:r>
          </a:p>
        </p:txBody>
      </p:sp>
      <p:sp>
        <p:nvSpPr>
          <p:cNvPr id="4" name="Content Placeholder 3">
            <a:extLst>
              <a:ext uri="{FF2B5EF4-FFF2-40B4-BE49-F238E27FC236}">
                <a16:creationId xmlns:a16="http://schemas.microsoft.com/office/drawing/2014/main" id="{8A6A392B-1D92-7D60-0E4E-F32FF5C83474}"/>
              </a:ext>
            </a:extLst>
          </p:cNvPr>
          <p:cNvSpPr>
            <a:spLocks noGrp="1"/>
          </p:cNvSpPr>
          <p:nvPr>
            <p:ph idx="1"/>
          </p:nvPr>
        </p:nvSpPr>
        <p:spPr>
          <a:xfrm>
            <a:off x="457200" y="1268760"/>
            <a:ext cx="8219256" cy="4005263"/>
          </a:xfrm>
        </p:spPr>
        <p:txBody>
          <a:bodyPr/>
          <a:lstStyle/>
          <a:p>
            <a:pPr marL="0" indent="0">
              <a:buNone/>
            </a:pPr>
            <a:r>
              <a:rPr lang="en-AU" sz="2000"/>
              <a:t>Eligible applications must:</a:t>
            </a:r>
          </a:p>
          <a:p>
            <a:r>
              <a:rPr lang="en-AU" sz="1600"/>
              <a:t>Take place within Cardinia Shire</a:t>
            </a:r>
          </a:p>
          <a:p>
            <a:r>
              <a:rPr lang="en-AU" sz="1600"/>
              <a:t>Be open to the general community, without discrimination or restriction and be socially, economically and physically accessible.</a:t>
            </a:r>
          </a:p>
          <a:p>
            <a:r>
              <a:rPr lang="en-AU" sz="1600"/>
              <a:t>Provide a level of financial contribution in addition to the requested grant funding to ensure ongoing viability and longevity of the event. </a:t>
            </a:r>
          </a:p>
          <a:p>
            <a:r>
              <a:rPr lang="en-AU" sz="1600"/>
              <a:t>Go towards enhancing your event or offering.</a:t>
            </a:r>
          </a:p>
          <a:p>
            <a:r>
              <a:rPr lang="en-AU" sz="1600"/>
              <a:t>Have public liability insurance to the value of $20 million dollars and be willing to list Cardinia Shire Council as an interested party.</a:t>
            </a:r>
          </a:p>
          <a:p>
            <a:r>
              <a:rPr lang="en-AU" sz="1600"/>
              <a:t>Be submitted within the program dates, be complete and include all required information.</a:t>
            </a:r>
          </a:p>
          <a:p>
            <a:r>
              <a:rPr lang="en-AU" sz="1600"/>
              <a:t>Provide a valid Australian Business Number (ABN) or be a registered Not-For-Profit, community group, community asset committee or organisation.</a:t>
            </a:r>
          </a:p>
          <a:p>
            <a:pPr marL="0" indent="0">
              <a:buNone/>
            </a:pPr>
            <a:endParaRPr lang="en-AU" sz="1600"/>
          </a:p>
          <a:p>
            <a:pPr marL="0" indent="0">
              <a:buNone/>
            </a:pPr>
            <a:r>
              <a:rPr lang="en-AU" sz="1600"/>
              <a:t>Funding may be requested for food items which contribute toward the event or festival as materials (</a:t>
            </a:r>
            <a:r>
              <a:rPr lang="en-AU" sz="1600" err="1"/>
              <a:t>ie</a:t>
            </a:r>
            <a:r>
              <a:rPr lang="en-AU" sz="1600"/>
              <a:t> sausages for a community event sausage sizzle). Also to specifically feed volunteers delivering the event or festival, only if it is not the primary funded item.</a:t>
            </a:r>
          </a:p>
        </p:txBody>
      </p:sp>
    </p:spTree>
    <p:extLst>
      <p:ext uri="{BB962C8B-B14F-4D97-AF65-F5344CB8AC3E}">
        <p14:creationId xmlns:p14="http://schemas.microsoft.com/office/powerpoint/2010/main" val="372594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8983C-8802-FC15-5C62-C0495F195621}"/>
              </a:ext>
            </a:extLst>
          </p:cNvPr>
          <p:cNvSpPr>
            <a:spLocks noGrp="1"/>
          </p:cNvSpPr>
          <p:nvPr>
            <p:ph type="sldNum" sz="quarter" idx="12"/>
          </p:nvPr>
        </p:nvSpPr>
        <p:spPr/>
        <p:txBody>
          <a:bodyPr/>
          <a:lstStyle/>
          <a:p>
            <a:fld id="{3C08D3E4-671E-4009-8808-6147F088B916}" type="slidenum">
              <a:rPr lang="en-AU" smtClean="0"/>
              <a:pPr/>
              <a:t>13</a:t>
            </a:fld>
            <a:endParaRPr lang="en-AU"/>
          </a:p>
        </p:txBody>
      </p:sp>
      <p:sp>
        <p:nvSpPr>
          <p:cNvPr id="3" name="Title 2">
            <a:extLst>
              <a:ext uri="{FF2B5EF4-FFF2-40B4-BE49-F238E27FC236}">
                <a16:creationId xmlns:a16="http://schemas.microsoft.com/office/drawing/2014/main" id="{BFCB1027-06B8-A89B-8B9A-72A6112B07DE}"/>
              </a:ext>
            </a:extLst>
          </p:cNvPr>
          <p:cNvSpPr>
            <a:spLocks noGrp="1"/>
          </p:cNvSpPr>
          <p:nvPr>
            <p:ph type="title"/>
          </p:nvPr>
        </p:nvSpPr>
        <p:spPr/>
        <p:txBody>
          <a:bodyPr/>
          <a:lstStyle/>
          <a:p>
            <a:r>
              <a:rPr lang="en-AU"/>
              <a:t>Ineligible</a:t>
            </a:r>
          </a:p>
        </p:txBody>
      </p:sp>
      <p:sp>
        <p:nvSpPr>
          <p:cNvPr id="4" name="Content Placeholder 3">
            <a:extLst>
              <a:ext uri="{FF2B5EF4-FFF2-40B4-BE49-F238E27FC236}">
                <a16:creationId xmlns:a16="http://schemas.microsoft.com/office/drawing/2014/main" id="{CF5FBF13-1EF5-C4DE-0127-C92122901E55}"/>
              </a:ext>
            </a:extLst>
          </p:cNvPr>
          <p:cNvSpPr>
            <a:spLocks noGrp="1"/>
          </p:cNvSpPr>
          <p:nvPr>
            <p:ph idx="1"/>
          </p:nvPr>
        </p:nvSpPr>
        <p:spPr>
          <a:xfrm>
            <a:off x="454023" y="1268760"/>
            <a:ext cx="8219256" cy="4005263"/>
          </a:xfrm>
        </p:spPr>
        <p:txBody>
          <a:bodyPr/>
          <a:lstStyle/>
          <a:p>
            <a:pPr marL="0" indent="0">
              <a:buNone/>
            </a:pPr>
            <a:r>
              <a:rPr lang="en-AU" sz="1800"/>
              <a:t>Applications which will not be funded:</a:t>
            </a:r>
          </a:p>
          <a:p>
            <a:r>
              <a:rPr lang="en-AU" sz="1600"/>
              <a:t>Private event or function, or if the proposed event will be held for members of a business, club, or group exclusively.</a:t>
            </a:r>
          </a:p>
          <a:p>
            <a:r>
              <a:rPr lang="en-AU" sz="1600"/>
              <a:t>Ongoing business or operations, including staff salaries, administration and project management costs.</a:t>
            </a:r>
          </a:p>
          <a:p>
            <a:r>
              <a:rPr lang="en-AU" sz="1600"/>
              <a:t>Fundraising contributions, prize money or competitions.</a:t>
            </a:r>
          </a:p>
          <a:p>
            <a:r>
              <a:rPr lang="en-AU" sz="1600"/>
              <a:t>Private or member catering. </a:t>
            </a:r>
          </a:p>
          <a:p>
            <a:r>
              <a:rPr lang="en-AU" sz="1600"/>
              <a:t>If the event conflicts with CSC’s policies, including but not limited to, the Gambling Harm Prevention and Minimisation Policy. </a:t>
            </a:r>
          </a:p>
          <a:p>
            <a:r>
              <a:rPr lang="en-AU" sz="1600"/>
              <a:t>Retrospective funding, where an event has already been held, or is scheduled to be held before or after the annual funding period. </a:t>
            </a:r>
          </a:p>
          <a:p>
            <a:r>
              <a:rPr lang="en-AU" sz="1600"/>
              <a:t>Capital works or facility maintenance costs, including for the purchase of event infrastructure. </a:t>
            </a:r>
          </a:p>
          <a:p>
            <a:r>
              <a:rPr lang="en-AU" sz="1600"/>
              <a:t>Educational event, school fete or school event.</a:t>
            </a:r>
          </a:p>
        </p:txBody>
      </p:sp>
    </p:spTree>
    <p:extLst>
      <p:ext uri="{BB962C8B-B14F-4D97-AF65-F5344CB8AC3E}">
        <p14:creationId xmlns:p14="http://schemas.microsoft.com/office/powerpoint/2010/main" val="238601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F3FDF-53C0-9929-0A49-7F084725FAE8}"/>
              </a:ext>
            </a:extLst>
          </p:cNvPr>
          <p:cNvSpPr>
            <a:spLocks noGrp="1"/>
          </p:cNvSpPr>
          <p:nvPr>
            <p:ph type="sldNum" sz="quarter" idx="12"/>
          </p:nvPr>
        </p:nvSpPr>
        <p:spPr/>
        <p:txBody>
          <a:bodyPr/>
          <a:lstStyle/>
          <a:p>
            <a:fld id="{3C08D3E4-671E-4009-8808-6147F088B916}" type="slidenum">
              <a:rPr lang="en-AU" smtClean="0"/>
              <a:pPr/>
              <a:t>14</a:t>
            </a:fld>
            <a:endParaRPr lang="en-AU"/>
          </a:p>
        </p:txBody>
      </p:sp>
      <p:sp>
        <p:nvSpPr>
          <p:cNvPr id="3" name="Title 2">
            <a:extLst>
              <a:ext uri="{FF2B5EF4-FFF2-40B4-BE49-F238E27FC236}">
                <a16:creationId xmlns:a16="http://schemas.microsoft.com/office/drawing/2014/main" id="{B43213FB-BAB8-FE27-E735-E0D5D8DCA608}"/>
              </a:ext>
            </a:extLst>
          </p:cNvPr>
          <p:cNvSpPr>
            <a:spLocks noGrp="1"/>
          </p:cNvSpPr>
          <p:nvPr>
            <p:ph type="title"/>
          </p:nvPr>
        </p:nvSpPr>
        <p:spPr/>
        <p:txBody>
          <a:bodyPr/>
          <a:lstStyle/>
          <a:p>
            <a:r>
              <a:rPr lang="en-AU"/>
              <a:t>Ineligible</a:t>
            </a:r>
          </a:p>
        </p:txBody>
      </p:sp>
      <p:sp>
        <p:nvSpPr>
          <p:cNvPr id="4" name="Content Placeholder 3">
            <a:extLst>
              <a:ext uri="{FF2B5EF4-FFF2-40B4-BE49-F238E27FC236}">
                <a16:creationId xmlns:a16="http://schemas.microsoft.com/office/drawing/2014/main" id="{123F25D6-8120-9AB4-BAA6-B93AB1AB1B2A}"/>
              </a:ext>
            </a:extLst>
          </p:cNvPr>
          <p:cNvSpPr>
            <a:spLocks noGrp="1"/>
          </p:cNvSpPr>
          <p:nvPr>
            <p:ph idx="1"/>
          </p:nvPr>
        </p:nvSpPr>
        <p:spPr/>
        <p:txBody>
          <a:bodyPr/>
          <a:lstStyle/>
          <a:p>
            <a:pPr marL="0" indent="0">
              <a:buNone/>
            </a:pPr>
            <a:r>
              <a:rPr lang="en-AU" sz="1800"/>
              <a:t>Applications will not be funded if:</a:t>
            </a:r>
          </a:p>
          <a:p>
            <a:endParaRPr lang="en-AU" sz="1800"/>
          </a:p>
          <a:p>
            <a:r>
              <a:rPr lang="en-AU" sz="1600"/>
              <a:t>The applicant is in financial debt with Council or has not previously complied with grant conditions. </a:t>
            </a:r>
          </a:p>
          <a:p>
            <a:r>
              <a:rPr lang="en-AU" sz="1600"/>
              <a:t>The applicant is already receiving funding from Council for the same event or part thereof in the proposed financial year. </a:t>
            </a:r>
          </a:p>
          <a:p>
            <a:r>
              <a:rPr lang="en-AU" sz="1600"/>
              <a:t>The applicant is unable to meet the compliance and safety requirements of running the event. </a:t>
            </a:r>
          </a:p>
          <a:p>
            <a:r>
              <a:rPr lang="en-AU" sz="1600"/>
              <a:t>The applicant is a staff member, Councillor or contractor of Cardinia Shire Council.</a:t>
            </a:r>
          </a:p>
          <a:p>
            <a:endParaRPr lang="en-AU"/>
          </a:p>
        </p:txBody>
      </p:sp>
    </p:spTree>
    <p:extLst>
      <p:ext uri="{BB962C8B-B14F-4D97-AF65-F5344CB8AC3E}">
        <p14:creationId xmlns:p14="http://schemas.microsoft.com/office/powerpoint/2010/main" val="126653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3C74F0-12D8-279D-ECAB-D7A3A18CC399}"/>
              </a:ext>
            </a:extLst>
          </p:cNvPr>
          <p:cNvSpPr>
            <a:spLocks noGrp="1"/>
          </p:cNvSpPr>
          <p:nvPr>
            <p:ph type="sldNum" sz="quarter" idx="12"/>
          </p:nvPr>
        </p:nvSpPr>
        <p:spPr/>
        <p:txBody>
          <a:bodyPr/>
          <a:lstStyle/>
          <a:p>
            <a:fld id="{3C08D3E4-671E-4009-8808-6147F088B916}" type="slidenum">
              <a:rPr lang="en-AU" smtClean="0"/>
              <a:pPr/>
              <a:t>15</a:t>
            </a:fld>
            <a:endParaRPr lang="en-AU"/>
          </a:p>
        </p:txBody>
      </p:sp>
      <p:sp>
        <p:nvSpPr>
          <p:cNvPr id="3" name="Title 2">
            <a:extLst>
              <a:ext uri="{FF2B5EF4-FFF2-40B4-BE49-F238E27FC236}">
                <a16:creationId xmlns:a16="http://schemas.microsoft.com/office/drawing/2014/main" id="{DD6A0916-956A-4B19-BB38-698CCC7F8FD1}"/>
              </a:ext>
            </a:extLst>
          </p:cNvPr>
          <p:cNvSpPr>
            <a:spLocks noGrp="1"/>
          </p:cNvSpPr>
          <p:nvPr>
            <p:ph type="title"/>
          </p:nvPr>
        </p:nvSpPr>
        <p:spPr/>
        <p:txBody>
          <a:bodyPr/>
          <a:lstStyle/>
          <a:p>
            <a:r>
              <a:rPr lang="en-AU"/>
              <a:t>Other considerations</a:t>
            </a:r>
          </a:p>
        </p:txBody>
      </p:sp>
      <p:sp>
        <p:nvSpPr>
          <p:cNvPr id="4" name="Content Placeholder 3">
            <a:extLst>
              <a:ext uri="{FF2B5EF4-FFF2-40B4-BE49-F238E27FC236}">
                <a16:creationId xmlns:a16="http://schemas.microsoft.com/office/drawing/2014/main" id="{55C6829F-A8FE-87D9-0176-F909A3820724}"/>
              </a:ext>
            </a:extLst>
          </p:cNvPr>
          <p:cNvSpPr>
            <a:spLocks noGrp="1"/>
          </p:cNvSpPr>
          <p:nvPr>
            <p:ph idx="1"/>
          </p:nvPr>
        </p:nvSpPr>
        <p:spPr/>
        <p:txBody>
          <a:bodyPr vert="horz" lIns="91440" tIns="45720" rIns="91440" bIns="45720" rtlCol="0" anchor="t">
            <a:noAutofit/>
          </a:bodyPr>
          <a:lstStyle/>
          <a:p>
            <a:r>
              <a:rPr lang="en-AU"/>
              <a:t>Council Livibility Plan</a:t>
            </a:r>
            <a:endParaRPr lang="en-AU" sz="1600"/>
          </a:p>
          <a:p>
            <a:r>
              <a:rPr lang="en-AU"/>
              <a:t>Permits and traffic management</a:t>
            </a:r>
          </a:p>
          <a:p>
            <a:r>
              <a:rPr lang="en-AU"/>
              <a:t>Event waste management</a:t>
            </a:r>
          </a:p>
          <a:p>
            <a:r>
              <a:rPr lang="en-AU"/>
              <a:t>Sustainability for future events</a:t>
            </a:r>
          </a:p>
        </p:txBody>
      </p:sp>
    </p:spTree>
    <p:extLst>
      <p:ext uri="{BB962C8B-B14F-4D97-AF65-F5344CB8AC3E}">
        <p14:creationId xmlns:p14="http://schemas.microsoft.com/office/powerpoint/2010/main" val="4143773179"/>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72F7A5-723E-A112-FBF6-B85A1B7585BB}"/>
              </a:ext>
            </a:extLst>
          </p:cNvPr>
          <p:cNvSpPr>
            <a:spLocks noGrp="1"/>
          </p:cNvSpPr>
          <p:nvPr>
            <p:ph type="sldNum" sz="quarter" idx="12"/>
          </p:nvPr>
        </p:nvSpPr>
        <p:spPr/>
        <p:txBody>
          <a:bodyPr/>
          <a:lstStyle/>
          <a:p>
            <a:fld id="{3C08D3E4-671E-4009-8808-6147F088B916}" type="slidenum">
              <a:rPr lang="en-AU" smtClean="0"/>
              <a:pPr/>
              <a:t>16</a:t>
            </a:fld>
            <a:endParaRPr lang="en-AU"/>
          </a:p>
        </p:txBody>
      </p:sp>
      <p:sp>
        <p:nvSpPr>
          <p:cNvPr id="3" name="Title 2">
            <a:extLst>
              <a:ext uri="{FF2B5EF4-FFF2-40B4-BE49-F238E27FC236}">
                <a16:creationId xmlns:a16="http://schemas.microsoft.com/office/drawing/2014/main" id="{A4A62EBC-A6A2-9F59-44CA-15F8CBEC7107}"/>
              </a:ext>
            </a:extLst>
          </p:cNvPr>
          <p:cNvSpPr>
            <a:spLocks noGrp="1"/>
          </p:cNvSpPr>
          <p:nvPr>
            <p:ph type="title"/>
          </p:nvPr>
        </p:nvSpPr>
        <p:spPr/>
        <p:txBody>
          <a:bodyPr/>
          <a:lstStyle/>
          <a:p>
            <a:r>
              <a:rPr lang="en-AU"/>
              <a:t>How to Apply</a:t>
            </a:r>
          </a:p>
        </p:txBody>
      </p:sp>
      <p:sp>
        <p:nvSpPr>
          <p:cNvPr id="4" name="Content Placeholder 3">
            <a:extLst>
              <a:ext uri="{FF2B5EF4-FFF2-40B4-BE49-F238E27FC236}">
                <a16:creationId xmlns:a16="http://schemas.microsoft.com/office/drawing/2014/main" id="{634A8CE1-62DE-2175-5D89-BAD883451F8D}"/>
              </a:ext>
            </a:extLst>
          </p:cNvPr>
          <p:cNvSpPr>
            <a:spLocks noGrp="1"/>
          </p:cNvSpPr>
          <p:nvPr>
            <p:ph idx="1"/>
          </p:nvPr>
        </p:nvSpPr>
        <p:spPr/>
        <p:txBody>
          <a:bodyPr/>
          <a:lstStyle/>
          <a:p>
            <a:pPr marL="0" indent="0">
              <a:buNone/>
            </a:pPr>
            <a:r>
              <a:rPr lang="en-AU" sz="1800"/>
              <a:t>Applications can be made via the Smarty Grants online application and must be submitted by </a:t>
            </a:r>
            <a:r>
              <a:rPr lang="en-AU" sz="1800" b="0" i="0">
                <a:solidFill>
                  <a:srgbClr val="1E1E1E"/>
                </a:solidFill>
                <a:effectLst/>
                <a:latin typeface="Open Sans" panose="020B0606030504020204" pitchFamily="34" charset="0"/>
              </a:rPr>
              <a:t>Sunday 11 May at 11.59pm. </a:t>
            </a:r>
            <a:endParaRPr lang="en-AU" sz="1800"/>
          </a:p>
          <a:p>
            <a:pPr marL="0" indent="0">
              <a:buNone/>
            </a:pPr>
            <a:endParaRPr lang="en-AU" sz="1800"/>
          </a:p>
          <a:p>
            <a:pPr marL="0" indent="0">
              <a:buNone/>
            </a:pPr>
            <a:r>
              <a:rPr lang="en-AU" sz="1800"/>
              <a:t>Please ensure you attach all requested supporting documentation for your application. </a:t>
            </a:r>
          </a:p>
          <a:p>
            <a:pPr marL="0" indent="0">
              <a:buNone/>
            </a:pPr>
            <a:endParaRPr lang="en-AU" sz="1800"/>
          </a:p>
          <a:p>
            <a:pPr marL="0" indent="0">
              <a:buNone/>
            </a:pPr>
            <a:r>
              <a:rPr lang="en-AU" sz="1800"/>
              <a:t>Applications without all required supporting documentation will be deemed ineligible</a:t>
            </a:r>
          </a:p>
        </p:txBody>
      </p:sp>
    </p:spTree>
    <p:extLst>
      <p:ext uri="{BB962C8B-B14F-4D97-AF65-F5344CB8AC3E}">
        <p14:creationId xmlns:p14="http://schemas.microsoft.com/office/powerpoint/2010/main" val="269016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F1CB7E-8C4F-796A-B0FE-DF1C50350CA5}"/>
              </a:ext>
            </a:extLst>
          </p:cNvPr>
          <p:cNvSpPr>
            <a:spLocks noGrp="1"/>
          </p:cNvSpPr>
          <p:nvPr>
            <p:ph type="sldNum" sz="quarter" idx="12"/>
          </p:nvPr>
        </p:nvSpPr>
        <p:spPr/>
        <p:txBody>
          <a:bodyPr/>
          <a:lstStyle/>
          <a:p>
            <a:fld id="{3C08D3E4-671E-4009-8808-6147F088B916}" type="slidenum">
              <a:rPr lang="en-AU" smtClean="0"/>
              <a:pPr/>
              <a:t>17</a:t>
            </a:fld>
            <a:endParaRPr lang="en-AU"/>
          </a:p>
        </p:txBody>
      </p:sp>
      <p:sp>
        <p:nvSpPr>
          <p:cNvPr id="3" name="Title 2">
            <a:extLst>
              <a:ext uri="{FF2B5EF4-FFF2-40B4-BE49-F238E27FC236}">
                <a16:creationId xmlns:a16="http://schemas.microsoft.com/office/drawing/2014/main" id="{50B21126-DBB4-49ED-E6DA-364B3601AD89}"/>
              </a:ext>
            </a:extLst>
          </p:cNvPr>
          <p:cNvSpPr>
            <a:spLocks noGrp="1"/>
          </p:cNvSpPr>
          <p:nvPr>
            <p:ph type="title"/>
          </p:nvPr>
        </p:nvSpPr>
        <p:spPr/>
        <p:txBody>
          <a:bodyPr/>
          <a:lstStyle/>
          <a:p>
            <a:r>
              <a:rPr lang="en-AU"/>
              <a:t>Additional Support</a:t>
            </a:r>
          </a:p>
        </p:txBody>
      </p:sp>
      <p:sp>
        <p:nvSpPr>
          <p:cNvPr id="4" name="Content Placeholder 3">
            <a:extLst>
              <a:ext uri="{FF2B5EF4-FFF2-40B4-BE49-F238E27FC236}">
                <a16:creationId xmlns:a16="http://schemas.microsoft.com/office/drawing/2014/main" id="{748AA2A0-8725-BA77-E8C9-538756A302ED}"/>
              </a:ext>
            </a:extLst>
          </p:cNvPr>
          <p:cNvSpPr>
            <a:spLocks noGrp="1"/>
          </p:cNvSpPr>
          <p:nvPr>
            <p:ph idx="1"/>
          </p:nvPr>
        </p:nvSpPr>
        <p:spPr/>
        <p:txBody>
          <a:bodyPr/>
          <a:lstStyle/>
          <a:p>
            <a:pPr marL="0" indent="0">
              <a:buNone/>
            </a:pPr>
            <a:r>
              <a:rPr lang="en-AU" sz="1800"/>
              <a:t>General enquiries</a:t>
            </a:r>
          </a:p>
          <a:p>
            <a:pPr marL="0" indent="0">
              <a:buNone/>
            </a:pPr>
            <a:endParaRPr lang="en-AU" sz="1800"/>
          </a:p>
          <a:p>
            <a:pPr marL="0" indent="0">
              <a:buNone/>
            </a:pPr>
            <a:r>
              <a:rPr lang="en-AU" sz="1600"/>
              <a:t>If you have any questions in relation to the grant program or accessibility requirements, please contact the Cultural Development and Grants Officer on 03 5943 4936 or email arts@cardinia.vic.gov.au. </a:t>
            </a:r>
          </a:p>
          <a:p>
            <a:pPr marL="0" indent="0">
              <a:buNone/>
            </a:pPr>
            <a:endParaRPr lang="en-AU" sz="1800"/>
          </a:p>
          <a:p>
            <a:pPr marL="0" indent="0">
              <a:buNone/>
            </a:pPr>
            <a:r>
              <a:rPr lang="en-AU" sz="1800"/>
              <a:t>Smarty Grants technical assistance</a:t>
            </a:r>
          </a:p>
          <a:p>
            <a:pPr marL="0" indent="0">
              <a:buNone/>
            </a:pPr>
            <a:endParaRPr lang="en-AU" sz="1600"/>
          </a:p>
          <a:p>
            <a:pPr marL="0" indent="0">
              <a:buNone/>
            </a:pPr>
            <a:r>
              <a:rPr lang="en-AU" sz="1600"/>
              <a:t>Please note, </a:t>
            </a:r>
            <a:r>
              <a:rPr lang="en-AU" sz="1600" err="1"/>
              <a:t>SmartyGrants</a:t>
            </a:r>
            <a:r>
              <a:rPr lang="en-AU" sz="1600"/>
              <a:t> is an independently run platform, if you experience technical issues with the </a:t>
            </a:r>
            <a:r>
              <a:rPr lang="en-AU" sz="1600" err="1"/>
              <a:t>SmartyGrants</a:t>
            </a:r>
            <a:r>
              <a:rPr lang="en-AU" sz="1600"/>
              <a:t> system, please contact them directly via email service@smartygrants.com.au or by calling 03 9320 6888 (Monday to Friday, 9am-5pm).</a:t>
            </a:r>
          </a:p>
        </p:txBody>
      </p:sp>
    </p:spTree>
    <p:extLst>
      <p:ext uri="{BB962C8B-B14F-4D97-AF65-F5344CB8AC3E}">
        <p14:creationId xmlns:p14="http://schemas.microsoft.com/office/powerpoint/2010/main" val="3003459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E862B5-D842-6F71-C557-CC325ECCFEDF}"/>
              </a:ext>
            </a:extLst>
          </p:cNvPr>
          <p:cNvSpPr>
            <a:spLocks noGrp="1"/>
          </p:cNvSpPr>
          <p:nvPr>
            <p:ph type="sldNum" sz="quarter" idx="12"/>
          </p:nvPr>
        </p:nvSpPr>
        <p:spPr/>
        <p:txBody>
          <a:bodyPr/>
          <a:lstStyle/>
          <a:p>
            <a:fld id="{3C08D3E4-671E-4009-8808-6147F088B916}" type="slidenum">
              <a:rPr lang="en-AU" smtClean="0"/>
              <a:pPr/>
              <a:t>18</a:t>
            </a:fld>
            <a:endParaRPr lang="en-AU"/>
          </a:p>
        </p:txBody>
      </p:sp>
      <p:sp>
        <p:nvSpPr>
          <p:cNvPr id="3" name="Title 2">
            <a:extLst>
              <a:ext uri="{FF2B5EF4-FFF2-40B4-BE49-F238E27FC236}">
                <a16:creationId xmlns:a16="http://schemas.microsoft.com/office/drawing/2014/main" id="{C5F10857-5444-A21B-3E20-3DFA870D2E6B}"/>
              </a:ext>
            </a:extLst>
          </p:cNvPr>
          <p:cNvSpPr>
            <a:spLocks noGrp="1"/>
          </p:cNvSpPr>
          <p:nvPr>
            <p:ph type="title"/>
          </p:nvPr>
        </p:nvSpPr>
        <p:spPr/>
        <p:txBody>
          <a:bodyPr/>
          <a:lstStyle/>
          <a:p>
            <a:r>
              <a:rPr lang="en-AU"/>
              <a:t>Next session</a:t>
            </a:r>
          </a:p>
        </p:txBody>
      </p:sp>
      <p:sp>
        <p:nvSpPr>
          <p:cNvPr id="4" name="Content Placeholder 3">
            <a:extLst>
              <a:ext uri="{FF2B5EF4-FFF2-40B4-BE49-F238E27FC236}">
                <a16:creationId xmlns:a16="http://schemas.microsoft.com/office/drawing/2014/main" id="{3208EC44-27E8-CD62-C0CA-CBB0CC80CB97}"/>
              </a:ext>
            </a:extLst>
          </p:cNvPr>
          <p:cNvSpPr>
            <a:spLocks noGrp="1"/>
          </p:cNvSpPr>
          <p:nvPr>
            <p:ph idx="1"/>
          </p:nvPr>
        </p:nvSpPr>
        <p:spPr/>
        <p:txBody>
          <a:bodyPr/>
          <a:lstStyle/>
          <a:p>
            <a:pPr marL="0" indent="0">
              <a:buNone/>
            </a:pPr>
            <a:r>
              <a:rPr lang="en-AU"/>
              <a:t>The next information session will be held Tuesday 29 April at 7pm.</a:t>
            </a:r>
          </a:p>
          <a:p>
            <a:pPr marL="0" indent="0">
              <a:buNone/>
            </a:pPr>
            <a:endParaRPr lang="en-AU"/>
          </a:p>
          <a:p>
            <a:pPr marL="0" indent="0">
              <a:buNone/>
            </a:pPr>
            <a:r>
              <a:rPr lang="en-AU"/>
              <a:t>A recording of this session will be available shortly.</a:t>
            </a:r>
          </a:p>
        </p:txBody>
      </p:sp>
    </p:spTree>
    <p:extLst>
      <p:ext uri="{BB962C8B-B14F-4D97-AF65-F5344CB8AC3E}">
        <p14:creationId xmlns:p14="http://schemas.microsoft.com/office/powerpoint/2010/main" val="61858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8A0CB-2982-FC56-587B-B3923F31BC32}"/>
              </a:ext>
            </a:extLst>
          </p:cNvPr>
          <p:cNvSpPr>
            <a:spLocks noGrp="1"/>
          </p:cNvSpPr>
          <p:nvPr>
            <p:ph type="sldNum" sz="quarter" idx="12"/>
          </p:nvPr>
        </p:nvSpPr>
        <p:spPr/>
        <p:txBody>
          <a:bodyPr/>
          <a:lstStyle/>
          <a:p>
            <a:fld id="{3C08D3E4-671E-4009-8808-6147F088B916}" type="slidenum">
              <a:rPr lang="en-AU" smtClean="0"/>
              <a:pPr/>
              <a:t>2</a:t>
            </a:fld>
            <a:endParaRPr lang="en-AU"/>
          </a:p>
        </p:txBody>
      </p:sp>
      <p:sp>
        <p:nvSpPr>
          <p:cNvPr id="3" name="Title 2">
            <a:extLst>
              <a:ext uri="{FF2B5EF4-FFF2-40B4-BE49-F238E27FC236}">
                <a16:creationId xmlns:a16="http://schemas.microsoft.com/office/drawing/2014/main" id="{D5C8D37C-80CC-825B-1A62-FCCFDECE7A29}"/>
              </a:ext>
            </a:extLst>
          </p:cNvPr>
          <p:cNvSpPr>
            <a:spLocks noGrp="1"/>
          </p:cNvSpPr>
          <p:nvPr>
            <p:ph type="title"/>
          </p:nvPr>
        </p:nvSpPr>
        <p:spPr/>
        <p:txBody>
          <a:bodyPr/>
          <a:lstStyle/>
          <a:p>
            <a:r>
              <a:rPr lang="en-AU"/>
              <a:t>Program Aims</a:t>
            </a:r>
          </a:p>
        </p:txBody>
      </p:sp>
      <p:sp>
        <p:nvSpPr>
          <p:cNvPr id="4" name="Content Placeholder 3">
            <a:extLst>
              <a:ext uri="{FF2B5EF4-FFF2-40B4-BE49-F238E27FC236}">
                <a16:creationId xmlns:a16="http://schemas.microsoft.com/office/drawing/2014/main" id="{C18143BE-B8E4-5642-72EE-2936D8BB3437}"/>
              </a:ext>
            </a:extLst>
          </p:cNvPr>
          <p:cNvSpPr>
            <a:spLocks noGrp="1"/>
          </p:cNvSpPr>
          <p:nvPr>
            <p:ph idx="1"/>
          </p:nvPr>
        </p:nvSpPr>
        <p:spPr/>
        <p:txBody>
          <a:bodyPr/>
          <a:lstStyle/>
          <a:p>
            <a:pPr algn="l">
              <a:buFont typeface="Arial" panose="020B0604020202020204" pitchFamily="34" charset="0"/>
              <a:buChar char="•"/>
            </a:pPr>
            <a:r>
              <a:rPr lang="en-AU" sz="1800" b="0" i="0">
                <a:solidFill>
                  <a:srgbClr val="1E1E1E"/>
                </a:solidFill>
                <a:effectLst/>
                <a:latin typeface="Open Sans" panose="020B0606030504020204" pitchFamily="34" charset="0"/>
              </a:rPr>
              <a:t>Strengthen the events calendar with new and existing events whilst encouraging the growth, viability, sustainability and longevity of events.   </a:t>
            </a:r>
          </a:p>
          <a:p>
            <a:pPr marL="0" indent="0" algn="l">
              <a:buNone/>
            </a:pPr>
            <a:endParaRPr lang="en-AU" sz="1800" b="0" i="0">
              <a:solidFill>
                <a:srgbClr val="1E1E1E"/>
              </a:solidFill>
              <a:effectLst/>
              <a:latin typeface="Open Sans" panose="020B0606030504020204" pitchFamily="34" charset="0"/>
            </a:endParaRPr>
          </a:p>
          <a:p>
            <a:pPr algn="l">
              <a:buFont typeface="Arial" panose="020B0604020202020204" pitchFamily="34" charset="0"/>
              <a:buChar char="•"/>
            </a:pPr>
            <a:r>
              <a:rPr lang="en-AU" sz="1800" b="0" i="0">
                <a:solidFill>
                  <a:srgbClr val="1E1E1E"/>
                </a:solidFill>
                <a:effectLst/>
                <a:latin typeface="Open Sans" panose="020B0606030504020204" pitchFamily="34" charset="0"/>
              </a:rPr>
              <a:t>Deliver high calibre events, which attract new audiences to the Cardinia Shire community, increasing visitation to the region.    </a:t>
            </a:r>
          </a:p>
          <a:p>
            <a:pPr marL="0" indent="0" algn="l">
              <a:buNone/>
            </a:pPr>
            <a:endParaRPr lang="en-AU" sz="1800" b="0" i="0">
              <a:solidFill>
                <a:srgbClr val="1E1E1E"/>
              </a:solidFill>
              <a:effectLst/>
              <a:latin typeface="Open Sans" panose="020B0606030504020204" pitchFamily="34" charset="0"/>
            </a:endParaRPr>
          </a:p>
          <a:p>
            <a:pPr algn="l">
              <a:buFont typeface="Arial" panose="020B0604020202020204" pitchFamily="34" charset="0"/>
              <a:buChar char="•"/>
            </a:pPr>
            <a:r>
              <a:rPr lang="en-AU" sz="1800" b="0" i="0">
                <a:solidFill>
                  <a:srgbClr val="1E1E1E"/>
                </a:solidFill>
                <a:effectLst/>
                <a:latin typeface="Open Sans" panose="020B0606030504020204" pitchFamily="34" charset="0"/>
              </a:rPr>
              <a:t>Increase community and social connections and sense of belonging to increase participation and progress equity and inclusion.   </a:t>
            </a:r>
          </a:p>
          <a:p>
            <a:pPr marL="0" indent="0" algn="l">
              <a:buNone/>
            </a:pPr>
            <a:endParaRPr lang="en-AU" sz="1800" b="0" i="0">
              <a:solidFill>
                <a:srgbClr val="1E1E1E"/>
              </a:solidFill>
              <a:effectLst/>
              <a:latin typeface="Open Sans" panose="020B0606030504020204" pitchFamily="34" charset="0"/>
            </a:endParaRPr>
          </a:p>
          <a:p>
            <a:pPr algn="l">
              <a:buFont typeface="Arial" panose="020B0604020202020204" pitchFamily="34" charset="0"/>
              <a:buChar char="•"/>
            </a:pPr>
            <a:r>
              <a:rPr lang="en-AU" sz="1800" b="0" i="0">
                <a:solidFill>
                  <a:srgbClr val="1E1E1E"/>
                </a:solidFill>
                <a:effectLst/>
                <a:latin typeface="Open Sans" panose="020B0606030504020204" pitchFamily="34" charset="0"/>
              </a:rPr>
              <a:t>Encourage and increase opportunities for all sections of the community to access, participate and appreciate arts and culture.   </a:t>
            </a:r>
          </a:p>
          <a:p>
            <a:endParaRPr lang="en-AU"/>
          </a:p>
        </p:txBody>
      </p:sp>
    </p:spTree>
    <p:extLst>
      <p:ext uri="{BB962C8B-B14F-4D97-AF65-F5344CB8AC3E}">
        <p14:creationId xmlns:p14="http://schemas.microsoft.com/office/powerpoint/2010/main" val="71286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C8B58E-3C2C-A63D-6D25-A7E5DAD2FA45}"/>
              </a:ext>
            </a:extLst>
          </p:cNvPr>
          <p:cNvSpPr>
            <a:spLocks noGrp="1"/>
          </p:cNvSpPr>
          <p:nvPr>
            <p:ph type="sldNum" sz="quarter" idx="12"/>
          </p:nvPr>
        </p:nvSpPr>
        <p:spPr/>
        <p:txBody>
          <a:bodyPr/>
          <a:lstStyle/>
          <a:p>
            <a:fld id="{3C08D3E4-671E-4009-8808-6147F088B916}" type="slidenum">
              <a:rPr lang="en-AU" smtClean="0"/>
              <a:pPr/>
              <a:t>3</a:t>
            </a:fld>
            <a:endParaRPr lang="en-AU"/>
          </a:p>
        </p:txBody>
      </p:sp>
      <p:sp>
        <p:nvSpPr>
          <p:cNvPr id="3" name="Title 2">
            <a:extLst>
              <a:ext uri="{FF2B5EF4-FFF2-40B4-BE49-F238E27FC236}">
                <a16:creationId xmlns:a16="http://schemas.microsoft.com/office/drawing/2014/main" id="{6639A3BD-EBCA-812B-02A2-E787D142349E}"/>
              </a:ext>
            </a:extLst>
          </p:cNvPr>
          <p:cNvSpPr>
            <a:spLocks noGrp="1"/>
          </p:cNvSpPr>
          <p:nvPr>
            <p:ph type="title"/>
          </p:nvPr>
        </p:nvSpPr>
        <p:spPr/>
        <p:txBody>
          <a:bodyPr/>
          <a:lstStyle/>
          <a:p>
            <a:r>
              <a:rPr lang="en-AU"/>
              <a:t>Dates</a:t>
            </a:r>
          </a:p>
        </p:txBody>
      </p:sp>
      <p:sp>
        <p:nvSpPr>
          <p:cNvPr id="4" name="Content Placeholder 3">
            <a:extLst>
              <a:ext uri="{FF2B5EF4-FFF2-40B4-BE49-F238E27FC236}">
                <a16:creationId xmlns:a16="http://schemas.microsoft.com/office/drawing/2014/main" id="{E152DCE1-F5DA-4AEC-F78E-6B96E482AD05}"/>
              </a:ext>
            </a:extLst>
          </p:cNvPr>
          <p:cNvSpPr>
            <a:spLocks noGrp="1"/>
          </p:cNvSpPr>
          <p:nvPr>
            <p:ph idx="1"/>
          </p:nvPr>
        </p:nvSpPr>
        <p:spPr/>
        <p:txBody>
          <a:bodyPr/>
          <a:lstStyle/>
          <a:p>
            <a:pPr marL="0" indent="0">
              <a:buNone/>
            </a:pPr>
            <a:r>
              <a:rPr lang="en-AU" sz="2400" b="0" i="0">
                <a:solidFill>
                  <a:srgbClr val="1E1E1E"/>
                </a:solidFill>
                <a:effectLst/>
                <a:latin typeface="Open Sans" panose="020B0606030504020204" pitchFamily="34" charset="0"/>
              </a:rPr>
              <a:t>The 2025-2026 Festival and Events grant program is for events which will be held between July 2025 and June 2026. </a:t>
            </a:r>
          </a:p>
          <a:p>
            <a:pPr marL="0" indent="0">
              <a:buNone/>
            </a:pPr>
            <a:endParaRPr lang="en-AU" sz="2400">
              <a:solidFill>
                <a:srgbClr val="1E1E1E"/>
              </a:solidFill>
              <a:latin typeface="Open Sans" panose="020B0606030504020204" pitchFamily="34" charset="0"/>
            </a:endParaRPr>
          </a:p>
          <a:p>
            <a:pPr marL="0" indent="0">
              <a:buNone/>
            </a:pPr>
            <a:endParaRPr lang="en-AU" sz="2400" b="0" i="0">
              <a:solidFill>
                <a:srgbClr val="1E1E1E"/>
              </a:solidFill>
              <a:effectLst/>
              <a:latin typeface="Open Sans" panose="020B0606030504020204" pitchFamily="34" charset="0"/>
            </a:endParaRPr>
          </a:p>
          <a:p>
            <a:pPr marL="0" indent="0">
              <a:buNone/>
            </a:pPr>
            <a:r>
              <a:rPr lang="en-AU" sz="2400" b="0" i="0">
                <a:solidFill>
                  <a:srgbClr val="1E1E1E"/>
                </a:solidFill>
                <a:effectLst/>
                <a:latin typeface="Open Sans" panose="020B0606030504020204" pitchFamily="34" charset="0"/>
              </a:rPr>
              <a:t>Grant applications for 2025-2026 will be open from Monday 14 April to Sunday 11 May at 11.59pm. </a:t>
            </a:r>
          </a:p>
          <a:p>
            <a:endParaRPr lang="en-AU"/>
          </a:p>
        </p:txBody>
      </p:sp>
    </p:spTree>
    <p:extLst>
      <p:ext uri="{BB962C8B-B14F-4D97-AF65-F5344CB8AC3E}">
        <p14:creationId xmlns:p14="http://schemas.microsoft.com/office/powerpoint/2010/main" val="6435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2D91BC-9F1F-5B07-7DA8-CA45A09DA35E}"/>
              </a:ext>
            </a:extLst>
          </p:cNvPr>
          <p:cNvSpPr>
            <a:spLocks noGrp="1"/>
          </p:cNvSpPr>
          <p:nvPr>
            <p:ph type="sldNum" sz="quarter" idx="12"/>
          </p:nvPr>
        </p:nvSpPr>
        <p:spPr/>
        <p:txBody>
          <a:bodyPr/>
          <a:lstStyle/>
          <a:p>
            <a:fld id="{3C08D3E4-671E-4009-8808-6147F088B916}" type="slidenum">
              <a:rPr lang="en-AU" smtClean="0"/>
              <a:pPr/>
              <a:t>4</a:t>
            </a:fld>
            <a:endParaRPr lang="en-AU"/>
          </a:p>
        </p:txBody>
      </p:sp>
      <p:sp>
        <p:nvSpPr>
          <p:cNvPr id="3" name="Title 2">
            <a:extLst>
              <a:ext uri="{FF2B5EF4-FFF2-40B4-BE49-F238E27FC236}">
                <a16:creationId xmlns:a16="http://schemas.microsoft.com/office/drawing/2014/main" id="{9BF94B3C-7493-C7ED-3D57-5197208E2F01}"/>
              </a:ext>
            </a:extLst>
          </p:cNvPr>
          <p:cNvSpPr>
            <a:spLocks noGrp="1"/>
          </p:cNvSpPr>
          <p:nvPr>
            <p:ph type="title"/>
          </p:nvPr>
        </p:nvSpPr>
        <p:spPr/>
        <p:txBody>
          <a:bodyPr/>
          <a:lstStyle/>
          <a:p>
            <a:r>
              <a:rPr lang="en-AU"/>
              <a:t>Categories</a:t>
            </a:r>
          </a:p>
        </p:txBody>
      </p:sp>
      <p:sp>
        <p:nvSpPr>
          <p:cNvPr id="4" name="Content Placeholder 3">
            <a:extLst>
              <a:ext uri="{FF2B5EF4-FFF2-40B4-BE49-F238E27FC236}">
                <a16:creationId xmlns:a16="http://schemas.microsoft.com/office/drawing/2014/main" id="{FC7AF72A-AC0C-B3C7-2F55-3B9E1F813C71}"/>
              </a:ext>
            </a:extLst>
          </p:cNvPr>
          <p:cNvSpPr>
            <a:spLocks noGrp="1"/>
          </p:cNvSpPr>
          <p:nvPr>
            <p:ph idx="1"/>
          </p:nvPr>
        </p:nvSpPr>
        <p:spPr/>
        <p:txBody>
          <a:bodyPr/>
          <a:lstStyle/>
          <a:p>
            <a:pPr algn="l">
              <a:buNone/>
            </a:pPr>
            <a:r>
              <a:rPr lang="en-AU" sz="1800" b="0" i="0">
                <a:solidFill>
                  <a:srgbClr val="1E1E1E"/>
                </a:solidFill>
                <a:effectLst/>
                <a:latin typeface="Open Sans" panose="020B0606030504020204" pitchFamily="34" charset="0"/>
              </a:rPr>
              <a:t>The Festival and Event Grant Program is split into three tiers of funding,</a:t>
            </a:r>
          </a:p>
          <a:p>
            <a:pPr algn="l">
              <a:buNone/>
            </a:pPr>
            <a:r>
              <a:rPr lang="en-AU" sz="1800" b="0" i="0">
                <a:solidFill>
                  <a:srgbClr val="1E1E1E"/>
                </a:solidFill>
                <a:effectLst/>
                <a:latin typeface="Open Sans" panose="020B0606030504020204" pitchFamily="34" charset="0"/>
              </a:rPr>
              <a:t>with grant amounts determined by the scope and capacity of the event.   </a:t>
            </a:r>
          </a:p>
          <a:p>
            <a:pPr algn="l">
              <a:buNone/>
            </a:pPr>
            <a:endParaRPr lang="en-AU" sz="1800" b="0" i="0">
              <a:solidFill>
                <a:srgbClr val="1E1E1E"/>
              </a:solidFill>
              <a:effectLst/>
              <a:latin typeface="Open Sans" panose="020B0606030504020204" pitchFamily="34" charset="0"/>
            </a:endParaRPr>
          </a:p>
          <a:p>
            <a:pPr algn="l">
              <a:buFont typeface="Arial" panose="020B0604020202020204" pitchFamily="34" charset="0"/>
              <a:buChar char="•"/>
            </a:pPr>
            <a:r>
              <a:rPr lang="en-AU" sz="1800" b="0" i="0">
                <a:solidFill>
                  <a:srgbClr val="1E1E1E"/>
                </a:solidFill>
                <a:effectLst/>
                <a:latin typeface="Open Sans" panose="020B0606030504020204" pitchFamily="34" charset="0"/>
              </a:rPr>
              <a:t>Tier 1: Commercial festivals and events attracting significant impact and visitation </a:t>
            </a:r>
          </a:p>
          <a:p>
            <a:pPr marL="0" indent="0" algn="l">
              <a:buNone/>
            </a:pPr>
            <a:endParaRPr lang="en-AU" sz="1800" b="0" i="0">
              <a:solidFill>
                <a:srgbClr val="1E1E1E"/>
              </a:solidFill>
              <a:effectLst/>
              <a:latin typeface="Open Sans" panose="020B0606030504020204" pitchFamily="34" charset="0"/>
            </a:endParaRPr>
          </a:p>
          <a:p>
            <a:pPr algn="l">
              <a:buFont typeface="Arial" panose="020B0604020202020204" pitchFamily="34" charset="0"/>
              <a:buChar char="•"/>
            </a:pPr>
            <a:r>
              <a:rPr lang="en-AU" sz="1800" b="0" i="0">
                <a:solidFill>
                  <a:srgbClr val="1E1E1E"/>
                </a:solidFill>
                <a:effectLst/>
                <a:latin typeface="Open Sans" panose="020B0606030504020204" pitchFamily="34" charset="0"/>
              </a:rPr>
              <a:t>Tier 2: Community run events attracting moderate impact and visitation    </a:t>
            </a:r>
          </a:p>
          <a:p>
            <a:pPr marL="0" indent="0" algn="l">
              <a:buNone/>
            </a:pPr>
            <a:endParaRPr lang="en-AU" sz="1800" b="0" i="0">
              <a:solidFill>
                <a:srgbClr val="1E1E1E"/>
              </a:solidFill>
              <a:effectLst/>
              <a:latin typeface="Open Sans" panose="020B0606030504020204" pitchFamily="34" charset="0"/>
            </a:endParaRPr>
          </a:p>
          <a:p>
            <a:pPr algn="l">
              <a:buFont typeface="Arial" panose="020B0604020202020204" pitchFamily="34" charset="0"/>
              <a:buChar char="•"/>
            </a:pPr>
            <a:r>
              <a:rPr lang="en-AU" sz="1800" b="0" i="0">
                <a:solidFill>
                  <a:srgbClr val="1E1E1E"/>
                </a:solidFill>
                <a:effectLst/>
                <a:latin typeface="Open Sans" panose="020B0606030504020204" pitchFamily="34" charset="0"/>
              </a:rPr>
              <a:t>Tier 3: Significant days of celebration attracting moderate impact and Civic pride </a:t>
            </a:r>
          </a:p>
          <a:p>
            <a:endParaRPr lang="en-AU"/>
          </a:p>
        </p:txBody>
      </p:sp>
    </p:spTree>
    <p:extLst>
      <p:ext uri="{BB962C8B-B14F-4D97-AF65-F5344CB8AC3E}">
        <p14:creationId xmlns:p14="http://schemas.microsoft.com/office/powerpoint/2010/main" val="223160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546CDD-6B97-CCCA-46AC-624830D5BF72}"/>
              </a:ext>
            </a:extLst>
          </p:cNvPr>
          <p:cNvSpPr>
            <a:spLocks noGrp="1"/>
          </p:cNvSpPr>
          <p:nvPr>
            <p:ph type="sldNum" sz="quarter" idx="12"/>
          </p:nvPr>
        </p:nvSpPr>
        <p:spPr/>
        <p:txBody>
          <a:bodyPr/>
          <a:lstStyle/>
          <a:p>
            <a:fld id="{3C08D3E4-671E-4009-8808-6147F088B916}" type="slidenum">
              <a:rPr lang="en-AU" smtClean="0"/>
              <a:pPr/>
              <a:t>5</a:t>
            </a:fld>
            <a:endParaRPr lang="en-AU"/>
          </a:p>
        </p:txBody>
      </p:sp>
      <p:sp>
        <p:nvSpPr>
          <p:cNvPr id="3" name="Title 2">
            <a:extLst>
              <a:ext uri="{FF2B5EF4-FFF2-40B4-BE49-F238E27FC236}">
                <a16:creationId xmlns:a16="http://schemas.microsoft.com/office/drawing/2014/main" id="{8E4EC547-577C-ABB9-6B06-CC5CA12ACF74}"/>
              </a:ext>
            </a:extLst>
          </p:cNvPr>
          <p:cNvSpPr>
            <a:spLocks noGrp="1"/>
          </p:cNvSpPr>
          <p:nvPr>
            <p:ph type="title"/>
          </p:nvPr>
        </p:nvSpPr>
        <p:spPr/>
        <p:txBody>
          <a:bodyPr/>
          <a:lstStyle/>
          <a:p>
            <a:r>
              <a:rPr lang="en-AU"/>
              <a:t>Tier 1 Funding</a:t>
            </a:r>
          </a:p>
        </p:txBody>
      </p:sp>
      <p:sp>
        <p:nvSpPr>
          <p:cNvPr id="4" name="Content Placeholder 3">
            <a:extLst>
              <a:ext uri="{FF2B5EF4-FFF2-40B4-BE49-F238E27FC236}">
                <a16:creationId xmlns:a16="http://schemas.microsoft.com/office/drawing/2014/main" id="{D4B086B3-12B2-275F-F231-DA29AB446C0E}"/>
              </a:ext>
            </a:extLst>
          </p:cNvPr>
          <p:cNvSpPr>
            <a:spLocks noGrp="1"/>
          </p:cNvSpPr>
          <p:nvPr>
            <p:ph idx="1"/>
          </p:nvPr>
        </p:nvSpPr>
        <p:spPr>
          <a:xfrm>
            <a:off x="395536" y="1268760"/>
            <a:ext cx="8219256" cy="4005263"/>
          </a:xfrm>
        </p:spPr>
        <p:txBody>
          <a:bodyPr/>
          <a:lstStyle/>
          <a:p>
            <a:r>
              <a:rPr lang="en-AU" sz="1800"/>
              <a:t>Estimated Attendance – </a:t>
            </a:r>
            <a:r>
              <a:rPr lang="en-AU" sz="1600"/>
              <a:t>Min 5000</a:t>
            </a:r>
          </a:p>
          <a:p>
            <a:r>
              <a:rPr lang="en-AU" sz="1800"/>
              <a:t>Funding available - </a:t>
            </a:r>
            <a:r>
              <a:rPr lang="en-AU" sz="1600"/>
              <a:t>$10,000 - $80,000</a:t>
            </a:r>
          </a:p>
          <a:p>
            <a:r>
              <a:rPr lang="en-AU" sz="1800"/>
              <a:t>Visitation – </a:t>
            </a:r>
            <a:r>
              <a:rPr lang="en-AU" sz="1600"/>
              <a:t>Min 50% out of region</a:t>
            </a:r>
          </a:p>
          <a:p>
            <a:r>
              <a:rPr lang="en-AU" sz="1800"/>
              <a:t>Other revenue - </a:t>
            </a:r>
            <a:r>
              <a:rPr lang="en-AU" sz="1600"/>
              <a:t>100% of funding requested by the applicant must be able to be matched via other revenue streams (ticket sales, sponsorship, other grants, applicant contribution etc.)</a:t>
            </a:r>
          </a:p>
          <a:p>
            <a:r>
              <a:rPr lang="en-AU" sz="1800"/>
              <a:t>Business / community engagement - </a:t>
            </a:r>
            <a:r>
              <a:rPr lang="en-AU" sz="1600"/>
              <a:t>Must partner with local community groups and businesses in some way (i.e. using them as suppliers, marketing support, event day activations or involvement) </a:t>
            </a:r>
          </a:p>
          <a:p>
            <a:r>
              <a:rPr lang="en-AU" sz="1800"/>
              <a:t>Council Engagement:</a:t>
            </a:r>
          </a:p>
          <a:p>
            <a:pPr lvl="1"/>
            <a:r>
              <a:rPr lang="en-AU" sz="1600"/>
              <a:t>Prominent placement of Council’s logo on all promotional material preceded by the text “proudly presented by” </a:t>
            </a:r>
          </a:p>
          <a:p>
            <a:pPr lvl="1"/>
            <a:r>
              <a:rPr lang="en-AU" sz="1600"/>
              <a:t>Invitation for Mayor and/or Councillor involvement (speeches, meet and greet community, photos, etc.) </a:t>
            </a:r>
          </a:p>
          <a:p>
            <a:pPr lvl="1"/>
            <a:r>
              <a:rPr lang="en-AU" sz="1600"/>
              <a:t>Opportunity for Council to provide signage and branding</a:t>
            </a:r>
          </a:p>
          <a:p>
            <a:pPr lvl="1"/>
            <a:r>
              <a:rPr lang="en-AU" sz="1600"/>
              <a:t>Opportunity for tickets to be used as part of competitions and giveaways, if a ticketed event</a:t>
            </a:r>
          </a:p>
        </p:txBody>
      </p:sp>
    </p:spTree>
    <p:extLst>
      <p:ext uri="{BB962C8B-B14F-4D97-AF65-F5344CB8AC3E}">
        <p14:creationId xmlns:p14="http://schemas.microsoft.com/office/powerpoint/2010/main" val="209413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9C2076-3A5D-F25F-D2F9-BD236CE8283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3C08D3E4-671E-4009-8808-6147F088B916}" type="slidenum">
              <a:rPr lang="en-AU" smtClean="0"/>
              <a:pPr>
                <a:spcAft>
                  <a:spcPts val="600"/>
                </a:spcAft>
              </a:pPr>
              <a:t>6</a:t>
            </a:fld>
            <a:endParaRPr lang="en-AU"/>
          </a:p>
        </p:txBody>
      </p:sp>
      <p:sp>
        <p:nvSpPr>
          <p:cNvPr id="3" name="Title 2">
            <a:extLst>
              <a:ext uri="{FF2B5EF4-FFF2-40B4-BE49-F238E27FC236}">
                <a16:creationId xmlns:a16="http://schemas.microsoft.com/office/drawing/2014/main" id="{F77505F7-9AA2-139F-AB2B-C963774FA221}"/>
              </a:ext>
            </a:extLst>
          </p:cNvPr>
          <p:cNvSpPr>
            <a:spLocks noGrp="1"/>
          </p:cNvSpPr>
          <p:nvPr>
            <p:ph type="title"/>
          </p:nvPr>
        </p:nvSpPr>
        <p:spPr>
          <a:xfrm>
            <a:off x="457200" y="274638"/>
            <a:ext cx="8219256" cy="1143000"/>
          </a:xfrm>
        </p:spPr>
        <p:txBody>
          <a:bodyPr anchor="ctr">
            <a:normAutofit/>
          </a:bodyPr>
          <a:lstStyle/>
          <a:p>
            <a:r>
              <a:rPr lang="en-AU"/>
              <a:t>Tier 1 Example</a:t>
            </a:r>
          </a:p>
        </p:txBody>
      </p:sp>
      <p:sp>
        <p:nvSpPr>
          <p:cNvPr id="4" name="Content Placeholder 3">
            <a:extLst>
              <a:ext uri="{FF2B5EF4-FFF2-40B4-BE49-F238E27FC236}">
                <a16:creationId xmlns:a16="http://schemas.microsoft.com/office/drawing/2014/main" id="{C99F8C5C-12F4-D099-30A9-0B7DBB941767}"/>
              </a:ext>
            </a:extLst>
          </p:cNvPr>
          <p:cNvSpPr>
            <a:spLocks noGrp="1"/>
          </p:cNvSpPr>
          <p:nvPr>
            <p:ph idx="1"/>
          </p:nvPr>
        </p:nvSpPr>
        <p:spPr>
          <a:xfrm>
            <a:off x="457200" y="1800001"/>
            <a:ext cx="4014378" cy="4005263"/>
          </a:xfrm>
        </p:spPr>
        <p:txBody>
          <a:bodyPr>
            <a:normAutofit lnSpcReduction="10000"/>
          </a:bodyPr>
          <a:lstStyle/>
          <a:p>
            <a:pPr>
              <a:lnSpc>
                <a:spcPct val="90000"/>
              </a:lnSpc>
            </a:pPr>
            <a:r>
              <a:rPr lang="en-AU" sz="1800"/>
              <a:t>Likely to be a multi-day event such as a festival.</a:t>
            </a:r>
          </a:p>
          <a:p>
            <a:pPr>
              <a:lnSpc>
                <a:spcPct val="90000"/>
              </a:lnSpc>
            </a:pPr>
            <a:r>
              <a:rPr lang="en-AU" sz="1800"/>
              <a:t>Lots of infrastructure – marquees, traffic management, security, waste, first aid and emergency management, volunteers, equipment hire.</a:t>
            </a:r>
          </a:p>
          <a:p>
            <a:pPr>
              <a:lnSpc>
                <a:spcPct val="90000"/>
              </a:lnSpc>
            </a:pPr>
            <a:r>
              <a:rPr lang="en-AU" sz="1800"/>
              <a:t>Example, Paved Festival:</a:t>
            </a:r>
          </a:p>
          <a:p>
            <a:pPr lvl="1">
              <a:lnSpc>
                <a:spcPct val="90000"/>
              </a:lnSpc>
            </a:pPr>
            <a:r>
              <a:rPr lang="en-AU" sz="1800"/>
              <a:t>10 day community festival</a:t>
            </a:r>
          </a:p>
          <a:p>
            <a:pPr lvl="1">
              <a:lnSpc>
                <a:spcPct val="90000"/>
              </a:lnSpc>
            </a:pPr>
            <a:r>
              <a:rPr lang="en-AU" sz="1800"/>
              <a:t>Multiple locations across region</a:t>
            </a:r>
          </a:p>
          <a:p>
            <a:pPr lvl="1">
              <a:lnSpc>
                <a:spcPct val="90000"/>
              </a:lnSpc>
            </a:pPr>
            <a:r>
              <a:rPr lang="en-AU" sz="1800"/>
              <a:t>Music, workshops, food, entertainment, markets, street fiesta</a:t>
            </a:r>
          </a:p>
          <a:p>
            <a:pPr lvl="1">
              <a:lnSpc>
                <a:spcPct val="90000"/>
              </a:lnSpc>
            </a:pPr>
            <a:r>
              <a:rPr lang="en-AU" sz="1800"/>
              <a:t>Over 10,000 in attendance over the course of the ten days</a:t>
            </a:r>
          </a:p>
          <a:p>
            <a:pPr lvl="1">
              <a:lnSpc>
                <a:spcPct val="90000"/>
              </a:lnSpc>
            </a:pPr>
            <a:endParaRPr lang="en-AU" sz="1800"/>
          </a:p>
        </p:txBody>
      </p:sp>
      <p:pic>
        <p:nvPicPr>
          <p:cNvPr id="6" name="Picture 5">
            <a:extLst>
              <a:ext uri="{FF2B5EF4-FFF2-40B4-BE49-F238E27FC236}">
                <a16:creationId xmlns:a16="http://schemas.microsoft.com/office/drawing/2014/main" id="{53F0E344-3CC8-989D-8152-CAD18C801085}"/>
              </a:ext>
            </a:extLst>
          </p:cNvPr>
          <p:cNvPicPr>
            <a:picLocks noChangeAspect="1"/>
          </p:cNvPicPr>
          <p:nvPr/>
        </p:nvPicPr>
        <p:blipFill>
          <a:blip r:embed="rId3">
            <a:extLst>
              <a:ext uri="{28A0092B-C50C-407E-A947-70E740481C1C}">
                <a14:useLocalDpi xmlns:a14="http://schemas.microsoft.com/office/drawing/2010/main" val="0"/>
              </a:ext>
            </a:extLst>
          </a:blip>
          <a:srcRect t="227" r="1" b="1"/>
          <a:stretch/>
        </p:blipFill>
        <p:spPr>
          <a:xfrm>
            <a:off x="4995690" y="1916832"/>
            <a:ext cx="3680766" cy="3672408"/>
          </a:xfrm>
          <a:custGeom>
            <a:avLst/>
            <a:gdLst>
              <a:gd name="connsiteX0" fmla="*/ 667557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0 w 8219256"/>
              <a:gd name="connsiteY7" fmla="*/ 667557 h 4005263"/>
              <a:gd name="connsiteX8" fmla="*/ 667557 w 8219256"/>
              <a:gd name="connsiteY8" fmla="*/ 0 h 4005263"/>
              <a:gd name="connsiteX0" fmla="*/ 667557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667557 w 8219256"/>
              <a:gd name="connsiteY7" fmla="*/ 0 h 4005263"/>
              <a:gd name="connsiteX0" fmla="*/ 8339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8339 w 8219256"/>
              <a:gd name="connsiteY7" fmla="*/ 0 h 4005263"/>
              <a:gd name="connsiteX0" fmla="*/ 8339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8339 w 8219256"/>
              <a:gd name="connsiteY7" fmla="*/ 0 h 40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6" h="4005263">
                <a:moveTo>
                  <a:pt x="8339" y="0"/>
                </a:moveTo>
                <a:lnTo>
                  <a:pt x="8219256" y="0"/>
                </a:lnTo>
                <a:lnTo>
                  <a:pt x="8219256" y="0"/>
                </a:lnTo>
                <a:lnTo>
                  <a:pt x="8219256" y="3337706"/>
                </a:lnTo>
                <a:cubicBezTo>
                  <a:pt x="8219256" y="3706388"/>
                  <a:pt x="7920381" y="4005263"/>
                  <a:pt x="7551699" y="4005263"/>
                </a:cubicBezTo>
                <a:lnTo>
                  <a:pt x="0" y="4005263"/>
                </a:lnTo>
                <a:lnTo>
                  <a:pt x="0" y="4005263"/>
                </a:lnTo>
                <a:cubicBezTo>
                  <a:pt x="2780" y="2670175"/>
                  <a:pt x="5559" y="1335088"/>
                  <a:pt x="8339" y="0"/>
                </a:cubicBezTo>
                <a:close/>
              </a:path>
            </a:pathLst>
          </a:custGeom>
          <a:noFill/>
        </p:spPr>
      </p:pic>
    </p:spTree>
    <p:extLst>
      <p:ext uri="{BB962C8B-B14F-4D97-AF65-F5344CB8AC3E}">
        <p14:creationId xmlns:p14="http://schemas.microsoft.com/office/powerpoint/2010/main" val="329104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3FFF65-6A03-27F4-A576-6C6CDEDD6F3A}"/>
              </a:ext>
            </a:extLst>
          </p:cNvPr>
          <p:cNvSpPr>
            <a:spLocks noGrp="1"/>
          </p:cNvSpPr>
          <p:nvPr>
            <p:ph type="sldNum" sz="quarter" idx="12"/>
          </p:nvPr>
        </p:nvSpPr>
        <p:spPr/>
        <p:txBody>
          <a:bodyPr/>
          <a:lstStyle/>
          <a:p>
            <a:fld id="{3C08D3E4-671E-4009-8808-6147F088B916}" type="slidenum">
              <a:rPr lang="en-AU" smtClean="0"/>
              <a:pPr/>
              <a:t>7</a:t>
            </a:fld>
            <a:endParaRPr lang="en-AU"/>
          </a:p>
        </p:txBody>
      </p:sp>
      <p:sp>
        <p:nvSpPr>
          <p:cNvPr id="3" name="Title 2">
            <a:extLst>
              <a:ext uri="{FF2B5EF4-FFF2-40B4-BE49-F238E27FC236}">
                <a16:creationId xmlns:a16="http://schemas.microsoft.com/office/drawing/2014/main" id="{4E3CBA1A-0590-7E69-242E-6FB54922A84F}"/>
              </a:ext>
            </a:extLst>
          </p:cNvPr>
          <p:cNvSpPr>
            <a:spLocks noGrp="1"/>
          </p:cNvSpPr>
          <p:nvPr>
            <p:ph type="title"/>
          </p:nvPr>
        </p:nvSpPr>
        <p:spPr/>
        <p:txBody>
          <a:bodyPr/>
          <a:lstStyle/>
          <a:p>
            <a:r>
              <a:rPr lang="en-AU"/>
              <a:t>Tier 2 Funding</a:t>
            </a:r>
          </a:p>
        </p:txBody>
      </p:sp>
      <p:sp>
        <p:nvSpPr>
          <p:cNvPr id="4" name="Content Placeholder 3">
            <a:extLst>
              <a:ext uri="{FF2B5EF4-FFF2-40B4-BE49-F238E27FC236}">
                <a16:creationId xmlns:a16="http://schemas.microsoft.com/office/drawing/2014/main" id="{A2229A68-2689-0D27-8BF4-69E9AF6E0915}"/>
              </a:ext>
            </a:extLst>
          </p:cNvPr>
          <p:cNvSpPr>
            <a:spLocks noGrp="1"/>
          </p:cNvSpPr>
          <p:nvPr>
            <p:ph idx="1"/>
          </p:nvPr>
        </p:nvSpPr>
        <p:spPr>
          <a:xfrm>
            <a:off x="457200" y="1196752"/>
            <a:ext cx="8219256" cy="4005263"/>
          </a:xfrm>
        </p:spPr>
        <p:txBody>
          <a:bodyPr/>
          <a:lstStyle/>
          <a:p>
            <a:r>
              <a:rPr lang="en-AU" sz="1800"/>
              <a:t>Estimated Attendance – </a:t>
            </a:r>
            <a:r>
              <a:rPr lang="en-AU" sz="1600"/>
              <a:t>Min 3,000</a:t>
            </a:r>
          </a:p>
          <a:p>
            <a:r>
              <a:rPr lang="en-AU" sz="1800"/>
              <a:t>Funding available - </a:t>
            </a:r>
            <a:r>
              <a:rPr lang="en-AU" sz="1600"/>
              <a:t>$2,500 - $15,000</a:t>
            </a:r>
          </a:p>
          <a:p>
            <a:r>
              <a:rPr lang="en-AU" sz="1800"/>
              <a:t>Visitation – </a:t>
            </a:r>
            <a:r>
              <a:rPr lang="en-AU" sz="1600"/>
              <a:t>Min 20% out of region</a:t>
            </a:r>
          </a:p>
          <a:p>
            <a:r>
              <a:rPr lang="en-AU" sz="1800"/>
              <a:t>Other revenue - </a:t>
            </a:r>
            <a:r>
              <a:rPr lang="en-AU" sz="1600"/>
              <a:t>80% of funding requested by the applicant must be able to be matched via other revenue streams (ticket sales, sponsorship, other grants, applicant contribution etc.)</a:t>
            </a:r>
          </a:p>
          <a:p>
            <a:r>
              <a:rPr lang="en-AU" sz="1800"/>
              <a:t>Business / community engagement - </a:t>
            </a:r>
            <a:r>
              <a:rPr lang="en-AU" sz="1600"/>
              <a:t>Encouraged to partner with local community groups and businesses in some way (i.e. using them as suppliers, marketing support, event day activations or involvement) </a:t>
            </a:r>
          </a:p>
          <a:p>
            <a:r>
              <a:rPr lang="en-AU" sz="1800"/>
              <a:t>Council Engagement:</a:t>
            </a:r>
          </a:p>
          <a:p>
            <a:pPr lvl="1"/>
            <a:r>
              <a:rPr lang="en-AU" sz="1600"/>
              <a:t>Prominent placement of Council’s logo on all promotional material preceded by the text “proudly presented by” </a:t>
            </a:r>
          </a:p>
          <a:p>
            <a:pPr lvl="1"/>
            <a:r>
              <a:rPr lang="en-AU" sz="1600"/>
              <a:t>Invitation for Mayor and/or Councillor involvement (speeches, meet and greet community, photos, etc.) </a:t>
            </a:r>
          </a:p>
          <a:p>
            <a:pPr lvl="1"/>
            <a:r>
              <a:rPr lang="en-AU" sz="1600"/>
              <a:t>Opportunity for Council to provide signage and branding</a:t>
            </a:r>
          </a:p>
          <a:p>
            <a:pPr lvl="1"/>
            <a:r>
              <a:rPr lang="en-AU" sz="1600"/>
              <a:t>Opportunity for tickets to be used as part of competitions and giveaways, if a ticketed event</a:t>
            </a:r>
          </a:p>
          <a:p>
            <a:endParaRPr lang="en-AU"/>
          </a:p>
        </p:txBody>
      </p:sp>
    </p:spTree>
    <p:extLst>
      <p:ext uri="{BB962C8B-B14F-4D97-AF65-F5344CB8AC3E}">
        <p14:creationId xmlns:p14="http://schemas.microsoft.com/office/powerpoint/2010/main" val="395898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8B0F6-EEBB-2187-6474-09810E67121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3C08D3E4-671E-4009-8808-6147F088B916}" type="slidenum">
              <a:rPr lang="en-AU" smtClean="0"/>
              <a:pPr>
                <a:spcAft>
                  <a:spcPts val="600"/>
                </a:spcAft>
              </a:pPr>
              <a:t>8</a:t>
            </a:fld>
            <a:endParaRPr lang="en-AU"/>
          </a:p>
        </p:txBody>
      </p:sp>
      <p:sp>
        <p:nvSpPr>
          <p:cNvPr id="3" name="Title 2">
            <a:extLst>
              <a:ext uri="{FF2B5EF4-FFF2-40B4-BE49-F238E27FC236}">
                <a16:creationId xmlns:a16="http://schemas.microsoft.com/office/drawing/2014/main" id="{2860A3EE-9838-3C78-9D2C-B0BEE77D53C3}"/>
              </a:ext>
            </a:extLst>
          </p:cNvPr>
          <p:cNvSpPr>
            <a:spLocks noGrp="1"/>
          </p:cNvSpPr>
          <p:nvPr>
            <p:ph type="title"/>
          </p:nvPr>
        </p:nvSpPr>
        <p:spPr>
          <a:xfrm>
            <a:off x="457200" y="274638"/>
            <a:ext cx="8219256" cy="1143000"/>
          </a:xfrm>
        </p:spPr>
        <p:txBody>
          <a:bodyPr anchor="ctr">
            <a:normAutofit/>
          </a:bodyPr>
          <a:lstStyle/>
          <a:p>
            <a:r>
              <a:rPr lang="en-AU"/>
              <a:t>Tier 2 Example</a:t>
            </a:r>
          </a:p>
        </p:txBody>
      </p:sp>
      <p:sp>
        <p:nvSpPr>
          <p:cNvPr id="4" name="Content Placeholder 3">
            <a:extLst>
              <a:ext uri="{FF2B5EF4-FFF2-40B4-BE49-F238E27FC236}">
                <a16:creationId xmlns:a16="http://schemas.microsoft.com/office/drawing/2014/main" id="{75C2433D-6071-3E01-5833-8E2CB77479AD}"/>
              </a:ext>
            </a:extLst>
          </p:cNvPr>
          <p:cNvSpPr>
            <a:spLocks noGrp="1"/>
          </p:cNvSpPr>
          <p:nvPr>
            <p:ph idx="1"/>
          </p:nvPr>
        </p:nvSpPr>
        <p:spPr>
          <a:xfrm>
            <a:off x="457200" y="1800001"/>
            <a:ext cx="4014378" cy="4005263"/>
          </a:xfrm>
        </p:spPr>
        <p:txBody>
          <a:bodyPr vert="horz" lIns="91440" tIns="45720" rIns="91440" bIns="45720" rtlCol="0" anchor="t">
            <a:normAutofit/>
          </a:bodyPr>
          <a:lstStyle/>
          <a:p>
            <a:pPr>
              <a:lnSpc>
                <a:spcPct val="90000"/>
              </a:lnSpc>
              <a:buFont typeface="Arial" panose="020B0604020202020204" pitchFamily="34" charset="0"/>
              <a:buChar char="•"/>
            </a:pPr>
            <a:r>
              <a:rPr lang="en-AU" sz="2000"/>
              <a:t>Likely to be a single or two day event</a:t>
            </a:r>
          </a:p>
          <a:p>
            <a:pPr>
              <a:lnSpc>
                <a:spcPct val="90000"/>
              </a:lnSpc>
              <a:buFont typeface="Arial" panose="020B0604020202020204" pitchFamily="34" charset="0"/>
              <a:buChar char="•"/>
            </a:pPr>
            <a:r>
              <a:rPr lang="en-AU" sz="2000"/>
              <a:t>Large celebratory event</a:t>
            </a:r>
          </a:p>
          <a:p>
            <a:pPr>
              <a:lnSpc>
                <a:spcPct val="90000"/>
              </a:lnSpc>
              <a:buFont typeface="Arial" panose="020B0604020202020204" pitchFamily="34" charset="0"/>
              <a:buChar char="•"/>
            </a:pPr>
            <a:r>
              <a:rPr lang="en-AU" sz="2000"/>
              <a:t>Likely to require: Road closures, volunteers, waste management, emergency management</a:t>
            </a:r>
          </a:p>
          <a:p>
            <a:pPr>
              <a:lnSpc>
                <a:spcPct val="90000"/>
              </a:lnSpc>
              <a:buFont typeface="Arial" panose="020B0604020202020204" pitchFamily="34" charset="0"/>
              <a:buChar char="•"/>
            </a:pPr>
            <a:r>
              <a:rPr lang="en-AU" sz="2000"/>
              <a:t>Example, </a:t>
            </a:r>
            <a:r>
              <a:rPr lang="en-AU" sz="2000" err="1"/>
              <a:t>Yakkerboo</a:t>
            </a:r>
            <a:r>
              <a:rPr lang="en-AU" sz="2000"/>
              <a:t> Festival</a:t>
            </a:r>
          </a:p>
          <a:p>
            <a:pPr lvl="1">
              <a:lnSpc>
                <a:spcPct val="90000"/>
              </a:lnSpc>
              <a:buFont typeface="Arial" panose="020B0604020202020204" pitchFamily="34" charset="0"/>
              <a:buChar char="•"/>
            </a:pPr>
            <a:r>
              <a:rPr lang="en-AU" sz="2000"/>
              <a:t>Evening and day event</a:t>
            </a:r>
          </a:p>
          <a:p>
            <a:pPr lvl="1">
              <a:lnSpc>
                <a:spcPct val="90000"/>
              </a:lnSpc>
              <a:buFont typeface="Arial" panose="020B0604020202020204" pitchFamily="34" charset="0"/>
              <a:buChar char="•"/>
            </a:pPr>
            <a:r>
              <a:rPr lang="en-AU" sz="2000"/>
              <a:t>Food trucks, entertainment, market, music, fireworks</a:t>
            </a:r>
          </a:p>
          <a:p>
            <a:pPr lvl="1">
              <a:lnSpc>
                <a:spcPct val="90000"/>
              </a:lnSpc>
              <a:buFont typeface="Arial" panose="020B0604020202020204" pitchFamily="34" charset="0"/>
              <a:buChar char="•"/>
            </a:pPr>
            <a:r>
              <a:rPr lang="en-AU" sz="2000"/>
              <a:t>Broad community and external reach</a:t>
            </a:r>
          </a:p>
          <a:p>
            <a:pPr lvl="1">
              <a:lnSpc>
                <a:spcPct val="90000"/>
              </a:lnSpc>
            </a:pPr>
            <a:endParaRPr lang="en-AU" sz="2000"/>
          </a:p>
          <a:p>
            <a:pPr>
              <a:lnSpc>
                <a:spcPct val="90000"/>
              </a:lnSpc>
            </a:pPr>
            <a:endParaRPr lang="en-AU" sz="2000"/>
          </a:p>
        </p:txBody>
      </p:sp>
      <p:pic>
        <p:nvPicPr>
          <p:cNvPr id="8" name="Picture 7">
            <a:extLst>
              <a:ext uri="{FF2B5EF4-FFF2-40B4-BE49-F238E27FC236}">
                <a16:creationId xmlns:a16="http://schemas.microsoft.com/office/drawing/2014/main" id="{BCA0D075-64F1-BEA0-D65A-DA53B36B87C8}"/>
              </a:ext>
            </a:extLst>
          </p:cNvPr>
          <p:cNvPicPr>
            <a:picLocks noChangeAspect="1"/>
          </p:cNvPicPr>
          <p:nvPr/>
        </p:nvPicPr>
        <p:blipFill>
          <a:blip r:embed="rId3">
            <a:extLst>
              <a:ext uri="{28A0092B-C50C-407E-A947-70E740481C1C}">
                <a14:useLocalDpi xmlns:a14="http://schemas.microsoft.com/office/drawing/2010/main" val="0"/>
              </a:ext>
            </a:extLst>
          </a:blip>
          <a:srcRect b="1965"/>
          <a:stretch/>
        </p:blipFill>
        <p:spPr>
          <a:xfrm>
            <a:off x="4662078" y="1800001"/>
            <a:ext cx="4014378" cy="4005263"/>
          </a:xfrm>
          <a:custGeom>
            <a:avLst/>
            <a:gdLst>
              <a:gd name="connsiteX0" fmla="*/ 667557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0 w 8219256"/>
              <a:gd name="connsiteY7" fmla="*/ 667557 h 4005263"/>
              <a:gd name="connsiteX8" fmla="*/ 667557 w 8219256"/>
              <a:gd name="connsiteY8" fmla="*/ 0 h 4005263"/>
              <a:gd name="connsiteX0" fmla="*/ 667557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667557 w 8219256"/>
              <a:gd name="connsiteY7" fmla="*/ 0 h 4005263"/>
              <a:gd name="connsiteX0" fmla="*/ 8339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8339 w 8219256"/>
              <a:gd name="connsiteY7" fmla="*/ 0 h 4005263"/>
              <a:gd name="connsiteX0" fmla="*/ 8339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8339 w 8219256"/>
              <a:gd name="connsiteY7" fmla="*/ 0 h 40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6" h="4005263">
                <a:moveTo>
                  <a:pt x="8339" y="0"/>
                </a:moveTo>
                <a:lnTo>
                  <a:pt x="8219256" y="0"/>
                </a:lnTo>
                <a:lnTo>
                  <a:pt x="8219256" y="0"/>
                </a:lnTo>
                <a:lnTo>
                  <a:pt x="8219256" y="3337706"/>
                </a:lnTo>
                <a:cubicBezTo>
                  <a:pt x="8219256" y="3706388"/>
                  <a:pt x="7920381" y="4005263"/>
                  <a:pt x="7551699" y="4005263"/>
                </a:cubicBezTo>
                <a:lnTo>
                  <a:pt x="0" y="4005263"/>
                </a:lnTo>
                <a:lnTo>
                  <a:pt x="0" y="4005263"/>
                </a:lnTo>
                <a:cubicBezTo>
                  <a:pt x="2780" y="2670175"/>
                  <a:pt x="5559" y="1335088"/>
                  <a:pt x="8339" y="0"/>
                </a:cubicBezTo>
                <a:close/>
              </a:path>
            </a:pathLst>
          </a:custGeom>
          <a:noFill/>
        </p:spPr>
      </p:pic>
    </p:spTree>
    <p:extLst>
      <p:ext uri="{BB962C8B-B14F-4D97-AF65-F5344CB8AC3E}">
        <p14:creationId xmlns:p14="http://schemas.microsoft.com/office/powerpoint/2010/main" val="211680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A08724-2FA5-E8CC-54FC-601E680CE03F}"/>
              </a:ext>
            </a:extLst>
          </p:cNvPr>
          <p:cNvSpPr>
            <a:spLocks noGrp="1"/>
          </p:cNvSpPr>
          <p:nvPr>
            <p:ph type="sldNum" sz="quarter" idx="12"/>
          </p:nvPr>
        </p:nvSpPr>
        <p:spPr/>
        <p:txBody>
          <a:bodyPr/>
          <a:lstStyle/>
          <a:p>
            <a:fld id="{3C08D3E4-671E-4009-8808-6147F088B916}" type="slidenum">
              <a:rPr lang="en-AU" smtClean="0"/>
              <a:pPr/>
              <a:t>9</a:t>
            </a:fld>
            <a:endParaRPr lang="en-AU"/>
          </a:p>
        </p:txBody>
      </p:sp>
      <p:sp>
        <p:nvSpPr>
          <p:cNvPr id="3" name="Title 2">
            <a:extLst>
              <a:ext uri="{FF2B5EF4-FFF2-40B4-BE49-F238E27FC236}">
                <a16:creationId xmlns:a16="http://schemas.microsoft.com/office/drawing/2014/main" id="{CDFCE3C4-96B9-C4D0-5A97-E8C44A4A3CC0}"/>
              </a:ext>
            </a:extLst>
          </p:cNvPr>
          <p:cNvSpPr>
            <a:spLocks noGrp="1"/>
          </p:cNvSpPr>
          <p:nvPr>
            <p:ph type="title"/>
          </p:nvPr>
        </p:nvSpPr>
        <p:spPr/>
        <p:txBody>
          <a:bodyPr/>
          <a:lstStyle/>
          <a:p>
            <a:r>
              <a:rPr lang="en-AU"/>
              <a:t>Tier 3 Funding</a:t>
            </a:r>
          </a:p>
        </p:txBody>
      </p:sp>
      <p:sp>
        <p:nvSpPr>
          <p:cNvPr id="4" name="Content Placeholder 3">
            <a:extLst>
              <a:ext uri="{FF2B5EF4-FFF2-40B4-BE49-F238E27FC236}">
                <a16:creationId xmlns:a16="http://schemas.microsoft.com/office/drawing/2014/main" id="{DBF80444-5C99-81B2-9F5F-BA228D117CD4}"/>
              </a:ext>
            </a:extLst>
          </p:cNvPr>
          <p:cNvSpPr>
            <a:spLocks noGrp="1"/>
          </p:cNvSpPr>
          <p:nvPr>
            <p:ph idx="1"/>
          </p:nvPr>
        </p:nvSpPr>
        <p:spPr>
          <a:xfrm>
            <a:off x="467544" y="1268760"/>
            <a:ext cx="8219256" cy="4005263"/>
          </a:xfrm>
        </p:spPr>
        <p:txBody>
          <a:bodyPr/>
          <a:lstStyle/>
          <a:p>
            <a:r>
              <a:rPr lang="en-AU" sz="1800"/>
              <a:t>Estimated Attendance – </a:t>
            </a:r>
            <a:r>
              <a:rPr lang="en-AU" sz="1600"/>
              <a:t>Min 200 (or by negotiation)</a:t>
            </a:r>
          </a:p>
          <a:p>
            <a:r>
              <a:rPr lang="en-AU" sz="1800"/>
              <a:t>Funding available - </a:t>
            </a:r>
            <a:r>
              <a:rPr lang="en-AU" sz="1600"/>
              <a:t>$1,000 - $5,000</a:t>
            </a:r>
          </a:p>
          <a:p>
            <a:r>
              <a:rPr lang="en-AU" sz="1800"/>
              <a:t>Visitation – </a:t>
            </a:r>
            <a:r>
              <a:rPr lang="en-AU" sz="1600"/>
              <a:t>Local attendees</a:t>
            </a:r>
          </a:p>
          <a:p>
            <a:r>
              <a:rPr lang="en-AU" sz="1800"/>
              <a:t>Other revenue - </a:t>
            </a:r>
            <a:r>
              <a:rPr lang="en-AU" sz="1600"/>
              <a:t>50% of funding requested by the applicant must be able to be matched via other revenue streams (ticket sales, sponsorship, other grants, in-kind volunteer hours, applicant contribution etc.) </a:t>
            </a:r>
          </a:p>
          <a:p>
            <a:r>
              <a:rPr lang="en-AU" sz="1800"/>
              <a:t>Business / community engagement - </a:t>
            </a:r>
            <a:r>
              <a:rPr lang="en-AU" sz="1600"/>
              <a:t>Desirable to partner with local community groups and businesses in some way (i.e. using them as suppliers, marketing support, event day activations or involvement) </a:t>
            </a:r>
          </a:p>
          <a:p>
            <a:r>
              <a:rPr lang="en-AU" sz="1800"/>
              <a:t>Council Engagement:</a:t>
            </a:r>
          </a:p>
          <a:p>
            <a:pPr lvl="1"/>
            <a:r>
              <a:rPr lang="en-AU" sz="1600"/>
              <a:t>Council’s logo on promotional material preceded by the text “proudly supported by”</a:t>
            </a:r>
          </a:p>
          <a:p>
            <a:pPr lvl="1"/>
            <a:r>
              <a:rPr lang="en-AU" sz="1600"/>
              <a:t>Invitation for Mayor and/or Councillor involvement (speeches, meet and greet community, photos, etc.)</a:t>
            </a:r>
          </a:p>
          <a:p>
            <a:pPr lvl="1"/>
            <a:r>
              <a:rPr lang="en-AU" sz="1600"/>
              <a:t>Opportunity for Council to provide signage and branding</a:t>
            </a:r>
          </a:p>
        </p:txBody>
      </p:sp>
    </p:spTree>
    <p:extLst>
      <p:ext uri="{BB962C8B-B14F-4D97-AF65-F5344CB8AC3E}">
        <p14:creationId xmlns:p14="http://schemas.microsoft.com/office/powerpoint/2010/main" val="1503279376"/>
      </p:ext>
    </p:extLst>
  </p:cSld>
  <p:clrMapOvr>
    <a:masterClrMapping/>
  </p:clrMapOvr>
</p:sld>
</file>

<file path=ppt/theme/theme1.xml><?xml version="1.0" encoding="utf-8"?>
<a:theme xmlns:a="http://schemas.openxmlformats.org/drawingml/2006/main" name="Blank">
  <a:themeElements>
    <a:clrScheme name="Cardinia full palette">
      <a:dk1>
        <a:sysClr val="windowText" lastClr="000000"/>
      </a:dk1>
      <a:lt1>
        <a:sysClr val="window" lastClr="FFFFFF"/>
      </a:lt1>
      <a:dk2>
        <a:srgbClr val="031F73"/>
      </a:dk2>
      <a:lt2>
        <a:srgbClr val="EBB700"/>
      </a:lt2>
      <a:accent1>
        <a:srgbClr val="C1BB00"/>
      </a:accent1>
      <a:accent2>
        <a:srgbClr val="53682B"/>
      </a:accent2>
      <a:accent3>
        <a:srgbClr val="C75B12"/>
      </a:accent3>
      <a:accent4>
        <a:srgbClr val="A22B38"/>
      </a:accent4>
      <a:accent5>
        <a:srgbClr val="5E2750"/>
      </a:accent5>
      <a:accent6>
        <a:srgbClr val="0073CF"/>
      </a:accent6>
      <a:hlink>
        <a:srgbClr val="0000FF"/>
      </a:hlink>
      <a:folHlink>
        <a:srgbClr val="800080"/>
      </a:folHlink>
    </a:clrScheme>
    <a:fontScheme name="Cardinia">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ate_x0020_Modified xmlns="5468bf65-ff96-442b-a6f7-b080d79bbc1a" xsi:nil="true"/>
    <New_Request xmlns="5468bf65-ff96-442b-a6f7-b080d79bbc1a" xsi:nil="true"/>
    <Alternative_x0020_Containers xmlns="5468bf65-ff96-442b-a6f7-b080d79bbc1a" xsi:nil="true"/>
    <Date_x0020_Declared_x0020_As_x0020_Final xmlns="5468bf65-ff96-442b-a6f7-b080d79bbc1a" xsi:nil="true"/>
    <Aggregated_x0020_Disposal_x0020_Schedule xmlns="5468bf65-ff96-442b-a6f7-b080d79bbc1a" xsi:nil="true"/>
    <Date_x0020_Received xmlns="5468bf65-ff96-442b-a6f7-b080d79bbc1a" xsi:nil="true"/>
    <Size xmlns="5468bf65-ff96-442b-a6f7-b080d79bbc1a" xsi:nil="true"/>
    <Date_x0020_Of_x0020_Most_x0020_Recent_x0020_Disposition_x0020_Change xmlns="5468bf65-ff96-442b-a6f7-b080d79bbc1a" xsi:nil="true"/>
    <Email_x0020_Conversation_x0020_ID xmlns="5468bf65-ff96-442b-a6f7-b080d79bbc1a" xsi:nil="true"/>
    <Source_x0020_Document xmlns="5468bf65-ff96-442b-a6f7-b080d79bbc1a" xsi:nil="true"/>
    <All_x0020_Parts xmlns="5468bf65-ff96-442b-a6f7-b080d79bbc1a" xsi:nil="true"/>
    <Last_x0020_Action_x0020_Date xmlns="5468bf65-ff96-442b-a6f7-b080d79bbc1a" xsi:nil="true"/>
    <Linked_x0020_Documents xmlns="5468bf65-ff96-442b-a6f7-b080d79bbc1a" xsi:nil="true"/>
    <Alternatively_x0020_Contains xmlns="5468bf65-ff96-442b-a6f7-b080d79bbc1a" xsi:nil="true"/>
    <Document_x0020_Last_x0020_Accessed_x0020_Date xmlns="5468bf65-ff96-442b-a6f7-b080d79bbc1a" xsi:nil="true"/>
    <Next_x0020_Review_x0020_Date xmlns="5468bf65-ff96-442b-a6f7-b080d79bbc1a" xsi:nil="true"/>
    <Overdue_x0020_actions xmlns="5468bf65-ff96-442b-a6f7-b080d79bbc1a" xsi:nil="true"/>
    <Container_x0020_title xmlns="5468bf65-ff96-442b-a6f7-b080d79bbc1a" xsi:nil="true"/>
    <Classification xmlns="5468bf65-ff96-442b-a6f7-b080d79bbc1a" xsi:nil="true"/>
    <Editor0 xmlns="5468bf65-ff96-442b-a6f7-b080d79bbc1a" xsi:nil="true"/>
    <Has_x0020_Email_x0020_Attachments xmlns="5468bf65-ff96-442b-a6f7-b080d79bbc1a" xsi:nil="true"/>
    <Email_x0020_Message_x0020_ID xmlns="5468bf65-ff96-442b-a6f7-b080d79bbc1a" xsi:nil="true"/>
    <Contained_x0020_records xmlns="5468bf65-ff96-442b-a6f7-b080d79bbc1a" xsi:nil="true"/>
    <_ip_UnifiedCompliancePolicyUIAction xmlns="http://schemas.microsoft.com/sharepoint/v3" xsi:nil="true"/>
    <Document_x0020_Type xmlns="5468bf65-ff96-442b-a6f7-b080d79bbc1a" xsi:nil="true"/>
    <i0f84bba906045b4af568ee102a52dcb xmlns="b83e51b4-0208-4269-9cf4-4677a10caac7">
      <Terms xmlns="http://schemas.microsoft.com/office/infopath/2007/PartnerControls">
        <TermInfo xmlns="http://schemas.microsoft.com/office/infopath/2007/PartnerControls">
          <TermName xmlns="http://schemas.microsoft.com/office/infopath/2007/PartnerControls">Planning (Business Plan)</TermName>
          <TermId xmlns="http://schemas.microsoft.com/office/infopath/2007/PartnerControls">aeca1183-09bb-4124-8d99-51a469fbf210</TermId>
        </TermInfo>
      </Terms>
    </i0f84bba906045b4af568ee102a52dcb>
    <Disposition xmlns="5468bf65-ff96-442b-a6f7-b080d79bbc1a" xsi:nil="true"/>
    <Assignee xmlns="5468bf65-ff96-442b-a6f7-b080d79bbc1a" xsi:nil="true"/>
    <Creator xmlns="5468bf65-ff96-442b-a6f7-b080d79bbc1a" xsi:nil="true"/>
    <Revision_x0020_Count xmlns="5468bf65-ff96-442b-a6f7-b080d79bbc1a" xsi:nil="true"/>
    <TRIM_x0020_Owner xmlns="5468bf65-ff96-442b-a6f7-b080d79bbc1a" xsi:nil="true"/>
    <Movement_x0020_History xmlns="5468bf65-ff96-442b-a6f7-b080d79bbc1a" xsi:nil="true"/>
    <Alternate_x0020_Contents_x0020_Count xmlns="5468bf65-ff96-442b-a6f7-b080d79bbc1a" xsi:nil="true"/>
    <_ip_UnifiedCompliancePolicyProperties xmlns="http://schemas.microsoft.com/sharepoint/v3" xsi:nil="true"/>
    <External_x0020_ID xmlns="5468bf65-ff96-442b-a6f7-b080d79bbc1a" xsi:nil="true"/>
    <Access_x0020_Control xmlns="5468bf65-ff96-442b-a6f7-b080d79bbc1a" xsi:nil="true"/>
    <Date_x0020_Closed xmlns="5468bf65-ff96-442b-a6f7-b080d79bbc1a" xsi:nil="true"/>
    <Extension xmlns="5468bf65-ff96-442b-a6f7-b080d79bbc1a" xsi:nil="true"/>
    <Current_x0020_action xmlns="5468bf65-ff96-442b-a6f7-b080d79bbc1a" xsi:nil="true"/>
    <All_x0020_actions xmlns="5468bf65-ff96-442b-a6f7-b080d79bbc1a" xsi:nil="true"/>
    <Unique_x0020_Identifier xmlns="5468bf65-ff96-442b-a6f7-b080d79bbc1a" xsi:nil="true"/>
    <Number_x0020_of_x0020_Pages xmlns="5468bf65-ff96-442b-a6f7-b080d79bbc1a" xsi:nil="true"/>
    <TRIM_x0020_Notes xmlns="5468bf65-ff96-442b-a6f7-b080d79bbc1a" xsi:nil="true"/>
    <Elasticsearch_x0020_Indexing_x0020_Metadata_x0020__x0028_JSON_x0029_ xmlns="5468bf65-ff96-442b-a6f7-b080d79bbc1a" xsi:nil="true"/>
    <GPS_x0020_Location xmlns="5468bf65-ff96-442b-a6f7-b080d79bbc1a" xsi:nil="true"/>
    <Home xmlns="5468bf65-ff96-442b-a6f7-b080d79bbc1a" xsi:nil="true"/>
    <Last_x0020_Updated_x0020_By xmlns="5468bf65-ff96-442b-a6f7-b080d79bbc1a" xsi:nil="true"/>
    <Alternative_x0020_container xmlns="5468bf65-ff96-442b-a6f7-b080d79bbc1a" xsi:nil="true"/>
    <TRIM_x0020_Audit_x0020_History xmlns="5468bf65-ff96-442b-a6f7-b080d79bbc1a" xsi:nil="true"/>
    <Vital_x0020_Record xmlns="5468bf65-ff96-442b-a6f7-b080d79bbc1a" xsi:nil="true"/>
    <Addressee xmlns="5468bf65-ff96-442b-a6f7-b080d79bbc1a" xsi:nil="true"/>
    <lcf76f155ced4ddcb4097134ff3c332f xmlns="5468bf65-ff96-442b-a6f7-b080d79bbc1a">
      <Terms xmlns="http://schemas.microsoft.com/office/infopath/2007/PartnerControls"/>
    </lcf76f155ced4ddcb4097134ff3c332f>
    <Date_x0020_Registered xmlns="5468bf65-ff96-442b-a6f7-b080d79bbc1a" xsi:nil="true"/>
    <TaxCatchAll xmlns="b83e51b4-0208-4269-9cf4-4677a10caac7">
      <Value>1</Value>
    </TaxCatchAll>
    <Date_x0020_Created xmlns="5468bf65-ff96-442b-a6f7-b080d79bbc1a" xsi:nil="true"/>
    <Signed_x0020_By_x0020__x0028_if_x0020_different_x0020_from_x0020_Author_x0029_ xmlns="5468bf65-ff96-442b-a6f7-b080d79bbc1a" xsi:nil="true"/>
    <Media_x0020_Type xmlns="5468bf65-ff96-442b-a6f7-b080d79bbc1a" xsi:nil="true"/>
    <TRIM_x0020_Title xmlns="5468bf65-ff96-442b-a6f7-b080d79bbc1a" xsi:nil="true"/>
    <Container xmlns="5468bf65-ff96-442b-a6f7-b080d79bbc1a" xsi:nil="true"/>
    <Date_x0020_Inactive xmlns="5468bf65-ff96-442b-a6f7-b080d79bbc1a" xsi:nil="true"/>
    <Has_x0020_Links xmlns="5468bf65-ff96-442b-a6f7-b080d79bbc1a" xsi:nil="true"/>
    <Date_x0020_Last_x0020_Updated xmlns="5468bf65-ff96-442b-a6f7-b080d79bbc1a" xsi:nil="true"/>
    <Date_x0020_Due_x0020_for_x0020_Make_x0020_Inactive xmlns="5468bf65-ff96-442b-a6f7-b080d79bbc1a" xsi:nil="true"/>
    <Edit_x0020_Status xmlns="5468bf65-ff96-442b-a6f7-b080d79bbc1a" xsi:nil="true"/>
    <Infovision_x0020_Number xmlns="5468bf65-ff96-442b-a6f7-b080d79bbc1a" xsi:nil="true"/>
    <Signature xmlns="5468bf65-ff96-442b-a6f7-b080d79bbc1a" xsi:nil="true"/>
    <Top_x0020_actions xmlns="5468bf65-ff96-442b-a6f7-b080d79bbc1a" xsi:nil="true"/>
    <Internet_x0020_Media_x0020_Type xmlns="5468bf65-ff96-442b-a6f7-b080d79bbc1a" xsi:nil="true"/>
    <Record_x0020_Type xmlns="5468bf65-ff96-442b-a6f7-b080d79bbc1a" xsi:nil="true"/>
    <Retention_x0020_schedule xmlns="5468bf65-ff96-442b-a6f7-b080d79bbc1a" xsi:nil="true"/>
    <Number_x0020_of_x0020_renditions xmlns="5468bf65-ff96-442b-a6f7-b080d79bbc1a" xsi:nil="true"/>
    <Revision_x0020_Number xmlns="5468bf65-ff96-442b-a6f7-b080d79bbc1a" xsi:nil="true"/>
    <Property_x0020_Number xmlns="5468bf65-ff96-442b-a6f7-b080d79bbc1a" xsi:nil="true"/>
    <Primary_x0020_contact xmlns="5468bf65-ff96-442b-a6f7-b080d79bbc1a" xsi:nil="true"/>
    <Attached_x0020_Labels xmlns="5468bf65-ff96-442b-a6f7-b080d79bbc1a" xsi:nil="true"/>
    <CS_x003a__x0020_Declassify_x0020_Details xmlns="5468bf65-ff96-442b-a6f7-b080d79bbc1a" xsi:nil="true"/>
    <Date_x0020_Assigned xmlns="5468bf65-ff96-442b-a6f7-b080d79bbc1a" xsi:nil="true"/>
    <All_x0020_contacts xmlns="5468bf65-ff96-442b-a6f7-b080d79bbc1a" xsi:nil="true"/>
    <Foreign_x0020_Barcode xmlns="5468bf65-ff96-442b-a6f7-b080d79bbc1a" xsi:nil="true"/>
    <Flags xmlns="5468bf65-ff96-442b-a6f7-b080d79bbc1a" xsi:nil="true"/>
    <Expanded_x0020_Number xmlns="5468bf65-ff96-442b-a6f7-b080d79bbc1a" xsi:nil="true"/>
    <_dlc_DocIdUrl xmlns="b83e51b4-0208-4269-9cf4-4677a10caac7">
      <Url>https://cardiniavicgovau.sharepoint.com/sites/FNArtsCulture/_layouts/15/DocIdRedir.aspx?ID=DOCID-687254102-119174</Url>
      <Description>DOCID-687254102-119174</Description>
    </_dlc_DocIdUrl>
    <My_x0020_Review_x0020_Complete xmlns="5468bf65-ff96-442b-a6f7-b080d79bbc1a" xsi:nil="true"/>
    <TRIM_x0020_Author xmlns="5468bf65-ff96-442b-a6f7-b080d79bbc1a" xsi:nil="true"/>
    <Record_x0020_Number xmlns="5468bf65-ff96-442b-a6f7-b080d79bbc1a" xsi:nil="true"/>
    <Date_x0020_Imported xmlns="5468bf65-ff96-442b-a6f7-b080d79bbc1a" xsi:nil="true"/>
    <TRIM_x0020_Related_x0020_Records xmlns="5468bf65-ff96-442b-a6f7-b080d79bbc1a" xsi:nil="true"/>
    <_dlc_DocId xmlns="b83e51b4-0208-4269-9cf4-4677a10caac7">DOCID-687254102-119174</_dlc_DocId>
    <Scheduled_x0020_Inactive_x0020_Status xmlns="5468bf65-ff96-442b-a6f7-b080d79bbc1a" xsi:nil="true"/>
    <Other_x0020_contact xmlns="5468bf65-ff96-442b-a6f7-b080d79bbc1a" xsi:nil="true"/>
    <CS_x003a__x0020_Declassify_x0020_On xmlns="5468bf65-ff96-442b-a6f7-b080d79bbc1a" xsi:nil="true"/>
    <Assignee_x0020_Status xmlns="5468bf65-ff96-442b-a6f7-b080d79bbc1a" xsi:nil="true"/>
    <Box_x0020_Number xmlns="5468bf65-ff96-442b-a6f7-b080d79bbc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Internal Document" ma:contentTypeID="0x010100AF8003CA370805458F49A0CD591FF7610055FDCC0A96AED349A8A89D728F1B6370" ma:contentTypeVersion="63" ma:contentTypeDescription="Create a new document." ma:contentTypeScope="" ma:versionID="2ec45fb0f7b197b952cc7de15f79ea0b">
  <xsd:schema xmlns:xsd="http://www.w3.org/2001/XMLSchema" xmlns:xs="http://www.w3.org/2001/XMLSchema" xmlns:p="http://schemas.microsoft.com/office/2006/metadata/properties" xmlns:ns1="http://schemas.microsoft.com/sharepoint/v3" xmlns:ns2="5468bf65-ff96-442b-a6f7-b080d79bbc1a" xmlns:ns3="b83e51b4-0208-4269-9cf4-4677a10caac7" targetNamespace="http://schemas.microsoft.com/office/2006/metadata/properties" ma:root="true" ma:fieldsID="1dc9b6ff7036e538a42c496dd5a6e1f1" ns1:_="" ns2:_="" ns3:_="">
    <xsd:import namespace="http://schemas.microsoft.com/sharepoint/v3"/>
    <xsd:import namespace="5468bf65-ff96-442b-a6f7-b080d79bbc1a"/>
    <xsd:import namespace="b83e51b4-0208-4269-9cf4-4677a10caac7"/>
    <xsd:element name="properties">
      <xsd:complexType>
        <xsd:sequence>
          <xsd:element name="documentManagement">
            <xsd:complexType>
              <xsd:all>
                <xsd:element ref="ns2:Access_x0020_Control" minOccurs="0"/>
                <xsd:element ref="ns2:Addressee" minOccurs="0"/>
                <xsd:element ref="ns2:Aggregated_x0020_Disposal_x0020_Schedule" minOccurs="0"/>
                <xsd:element ref="ns2:All_x0020_actions" minOccurs="0"/>
                <xsd:element ref="ns2:All_x0020_contacts" minOccurs="0"/>
                <xsd:element ref="ns2:All_x0020_Parts" minOccurs="0"/>
                <xsd:element ref="ns2:Alternate_x0020_Contents_x0020_Count" minOccurs="0"/>
                <xsd:element ref="ns2:Alternative_x0020_container" minOccurs="0"/>
                <xsd:element ref="ns2:Alternative_x0020_Containers" minOccurs="0"/>
                <xsd:element ref="ns2:Alternatively_x0020_Contains" minOccurs="0"/>
                <xsd:element ref="ns2:Assignee" minOccurs="0"/>
                <xsd:element ref="ns2:Assignee_x0020_Status" minOccurs="0"/>
                <xsd:element ref="ns2:Attached_x0020_Labels" minOccurs="0"/>
                <xsd:element ref="ns2:TRIM_x0020_Author" minOccurs="0"/>
                <xsd:element ref="ns2:Box_x0020_Number" minOccurs="0"/>
                <xsd:element ref="ns2:Classification" minOccurs="0"/>
                <xsd:element ref="ns2:Contained_x0020_records" minOccurs="0"/>
                <xsd:element ref="ns2:Container" minOccurs="0"/>
                <xsd:element ref="ns2:Container_x0020_title" minOccurs="0"/>
                <xsd:element ref="ns2:Creator" minOccurs="0"/>
                <xsd:element ref="ns2:CS_x003a__x0020_Declassify_x0020_Details" minOccurs="0"/>
                <xsd:element ref="ns2:CS_x003a__x0020_Declassify_x0020_On" minOccurs="0"/>
                <xsd:element ref="ns2:Current_x0020_action" minOccurs="0"/>
                <xsd:element ref="ns2:Date_x0020_Assigned" minOccurs="0"/>
                <xsd:element ref="ns2:Date_x0020_Closed" minOccurs="0"/>
                <xsd:element ref="ns2:Date_x0020_Created" minOccurs="0"/>
                <xsd:element ref="ns2:Date_x0020_Declared_x0020_As_x0020_Final" minOccurs="0"/>
                <xsd:element ref="ns2:Date_x0020_Due_x0020_for_x0020_Make_x0020_Inactive" minOccurs="0"/>
                <xsd:element ref="ns2:Date_x0020_Imported" minOccurs="0"/>
                <xsd:element ref="ns2:Date_x0020_Inactive" minOccurs="0"/>
                <xsd:element ref="ns2:Date_x0020_Last_x0020_Updated" minOccurs="0"/>
                <xsd:element ref="ns2:Date_x0020_Modified" minOccurs="0"/>
                <xsd:element ref="ns2:Date_x0020_Of_x0020_Most_x0020_Recent_x0020_Disposition_x0020_Change" minOccurs="0"/>
                <xsd:element ref="ns2:Date_x0020_Received" minOccurs="0"/>
                <xsd:element ref="ns2:Date_x0020_Registered" minOccurs="0"/>
                <xsd:element ref="ns2:Disposition" minOccurs="0"/>
                <xsd:element ref="ns2:Document_x0020_Last_x0020_Accessed_x0020_Date" minOccurs="0"/>
                <xsd:element ref="ns2:Document_x0020_Type" minOccurs="0"/>
                <xsd:element ref="ns2:Edit_x0020_Status" minOccurs="0"/>
                <xsd:element ref="ns2:Editor0" minOccurs="0"/>
                <xsd:element ref="ns2:Elasticsearch_x0020_Indexing_x0020_Metadata_x0020__x0028_JSON_x0029_" minOccurs="0"/>
                <xsd:element ref="ns2:Email_x0020_Conversation_x0020_ID" minOccurs="0"/>
                <xsd:element ref="ns2:Email_x0020_Message_x0020_ID" minOccurs="0"/>
                <xsd:element ref="ns2:Expanded_x0020_Number" minOccurs="0"/>
                <xsd:element ref="ns2:Extension" minOccurs="0"/>
                <xsd:element ref="ns2:External_x0020_ID" minOccurs="0"/>
                <xsd:element ref="ns2:Flags" minOccurs="0"/>
                <xsd:element ref="ns2:Foreign_x0020_Barcode" minOccurs="0"/>
                <xsd:element ref="ns2:GPS_x0020_Location" minOccurs="0"/>
                <xsd:element ref="ns2:Has_x0020_Email_x0020_Attachments" minOccurs="0"/>
                <xsd:element ref="ns2:Has_x0020_Links" minOccurs="0"/>
                <xsd:element ref="ns2:Home" minOccurs="0"/>
                <xsd:element ref="ns2:Infovision_x0020_Number" minOccurs="0"/>
                <xsd:element ref="ns2:Internet_x0020_Media_x0020_Type" minOccurs="0"/>
                <xsd:element ref="ns2:Last_x0020_Action_x0020_Date" minOccurs="0"/>
                <xsd:element ref="ns2:Last_x0020_Updated_x0020_By" minOccurs="0"/>
                <xsd:element ref="ns2:Linked_x0020_Documents" minOccurs="0"/>
                <xsd:element ref="ns2:Media_x0020_Type" minOccurs="0"/>
                <xsd:element ref="ns2:Movement_x0020_History" minOccurs="0"/>
                <xsd:element ref="ns2:My_x0020_Review_x0020_Complete" minOccurs="0"/>
                <xsd:element ref="ns2:New_Request" minOccurs="0"/>
                <xsd:element ref="ns2:Next_x0020_Review_x0020_Date" minOccurs="0"/>
                <xsd:element ref="ns2:TRIM_x0020_Notes" minOccurs="0"/>
                <xsd:element ref="ns2:Number_x0020_of_x0020_Pages" minOccurs="0"/>
                <xsd:element ref="ns2:Number_x0020_of_x0020_renditions" minOccurs="0"/>
                <xsd:element ref="ns2:Other_x0020_contact" minOccurs="0"/>
                <xsd:element ref="ns2:Overdue_x0020_actions" minOccurs="0"/>
                <xsd:element ref="ns2:TRIM_x0020_Owner" minOccurs="0"/>
                <xsd:element ref="ns2:Primary_x0020_contact" minOccurs="0"/>
                <xsd:element ref="ns2:Property_x0020_Number" minOccurs="0"/>
                <xsd:element ref="ns2:Record_x0020_Number" minOccurs="0"/>
                <xsd:element ref="ns2:Record_x0020_Type" minOccurs="0"/>
                <xsd:element ref="ns2:Retention_x0020_schedule" minOccurs="0"/>
                <xsd:element ref="ns2:Revision_x0020_Count" minOccurs="0"/>
                <xsd:element ref="ns2:Revision_x0020_Number" minOccurs="0"/>
                <xsd:element ref="ns2:Scheduled_x0020_Inactive_x0020_Status" minOccurs="0"/>
                <xsd:element ref="ns2:Signature" minOccurs="0"/>
                <xsd:element ref="ns2:Signed_x0020_By_x0020__x0028_if_x0020_different_x0020_from_x0020_Author_x0029_" minOccurs="0"/>
                <xsd:element ref="ns2:Size" minOccurs="0"/>
                <xsd:element ref="ns2:Source_x0020_Document" minOccurs="0"/>
                <xsd:element ref="ns2:Top_x0020_actions" minOccurs="0"/>
                <xsd:element ref="ns2:Unique_x0020_Identifier" minOccurs="0"/>
                <xsd:element ref="ns2:Vital_x0020_Record" minOccurs="0"/>
                <xsd:element ref="ns2:TRIM_x0020_Title" minOccurs="0"/>
                <xsd:element ref="ns2:TRIM_x0020_Related_x0020_Records" minOccurs="0"/>
                <xsd:element ref="ns2:TRIM_x0020_Audit_x0020_History" minOccurs="0"/>
                <xsd:element ref="ns3:RevIMUniqueID" minOccurs="0"/>
                <xsd:element ref="ns3:i0f84bba906045b4af568ee102a52dcb" minOccurs="0"/>
                <xsd:element ref="ns3:TaxCatchAll" minOccurs="0"/>
                <xsd:element ref="ns3:_dlc_DocId" minOccurs="0"/>
                <xsd:element ref="ns3:_dlc_DocIdUrl" minOccurs="0"/>
                <xsd:element ref="ns3:_dlc_DocIdPersistId" minOccurs="0"/>
                <xsd:element ref="ns2:MediaLengthInSeconds" minOccurs="0"/>
                <xsd:element ref="ns2:lcf76f155ced4ddcb4097134ff3c332f"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5" nillable="true" ma:displayName="Unified Compliance Policy Properties" ma:hidden="true" ma:internalName="_ip_UnifiedCompliancePolicyProperties">
      <xsd:simpleType>
        <xsd:restriction base="dms:Note"/>
      </xsd:simpleType>
    </xsd:element>
    <xsd:element name="_ip_UnifiedCompliancePolicyUIAction" ma:index="10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68bf65-ff96-442b-a6f7-b080d79bbc1a" elementFormDefault="qualified">
    <xsd:import namespace="http://schemas.microsoft.com/office/2006/documentManagement/types"/>
    <xsd:import namespace="http://schemas.microsoft.com/office/infopath/2007/PartnerControls"/>
    <xsd:element name="Access_x0020_Control" ma:index="8" nillable="true" ma:displayName="Access Control" ma:description="" ma:hidden="true" ma:internalName="Access_x0020_Control" ma:readOnly="false">
      <xsd:simpleType>
        <xsd:restriction base="dms:Note"/>
      </xsd:simpleType>
    </xsd:element>
    <xsd:element name="Addressee" ma:index="9" nillable="true" ma:displayName="Addressee" ma:description="" ma:internalName="Addressee" ma:readOnly="false">
      <xsd:simpleType>
        <xsd:restriction base="dms:Note"/>
      </xsd:simpleType>
    </xsd:element>
    <xsd:element name="Aggregated_x0020_Disposal_x0020_Schedule" ma:index="10" nillable="true" ma:displayName="Aggregated Disposal Schedule" ma:description="" ma:hidden="true" ma:internalName="Aggregated_x0020_Disposal_x0020_Schedule" ma:readOnly="false">
      <xsd:simpleType>
        <xsd:restriction base="dms:Note"/>
      </xsd:simpleType>
    </xsd:element>
    <xsd:element name="All_x0020_actions" ma:index="11" nillable="true" ma:displayName="All actions" ma:description="" ma:internalName="All_x0020_actions" ma:readOnly="false">
      <xsd:simpleType>
        <xsd:restriction base="dms:Note"/>
      </xsd:simpleType>
    </xsd:element>
    <xsd:element name="All_x0020_contacts" ma:index="12" nillable="true" ma:displayName="All contacts" ma:description="" ma:internalName="All_x0020_contacts" ma:readOnly="false">
      <xsd:simpleType>
        <xsd:restriction base="dms:Note"/>
      </xsd:simpleType>
    </xsd:element>
    <xsd:element name="All_x0020_Parts" ma:index="13" nillable="true" ma:displayName="All Parts" ma:description="" ma:internalName="All_x0020_Parts" ma:readOnly="false">
      <xsd:simpleType>
        <xsd:restriction base="dms:Note"/>
      </xsd:simpleType>
    </xsd:element>
    <xsd:element name="Alternate_x0020_Contents_x0020_Count" ma:index="14" nillable="true" ma:displayName="Alternate Contents Count" ma:description="" ma:hidden="true" ma:internalName="Alternate_x0020_Contents_x0020_Count" ma:readOnly="false">
      <xsd:simpleType>
        <xsd:restriction base="dms:Text">
          <xsd:maxLength value="255"/>
        </xsd:restriction>
      </xsd:simpleType>
    </xsd:element>
    <xsd:element name="Alternative_x0020_container" ma:index="15" nillable="true" ma:displayName="Alternative container" ma:description="" ma:internalName="Alternative_x0020_container" ma:readOnly="false">
      <xsd:simpleType>
        <xsd:restriction base="dms:Note"/>
      </xsd:simpleType>
    </xsd:element>
    <xsd:element name="Alternative_x0020_Containers" ma:index="16" nillable="true" ma:displayName="Alternative Containers" ma:description="" ma:internalName="Alternative_x0020_Containers" ma:readOnly="false">
      <xsd:simpleType>
        <xsd:restriction base="dms:Note"/>
      </xsd:simpleType>
    </xsd:element>
    <xsd:element name="Alternatively_x0020_Contains" ma:index="17" nillable="true" ma:displayName="Alternatively Contains" ma:description="" ma:hidden="true" ma:internalName="Alternatively_x0020_Contains" ma:readOnly="false">
      <xsd:simpleType>
        <xsd:restriction base="dms:Note"/>
      </xsd:simpleType>
    </xsd:element>
    <xsd:element name="Assignee" ma:index="18" nillable="true" ma:displayName="Assignee" ma:description="" ma:internalName="Assignee" ma:readOnly="false">
      <xsd:simpleType>
        <xsd:restriction base="dms:Note"/>
      </xsd:simpleType>
    </xsd:element>
    <xsd:element name="Assignee_x0020_Status" ma:index="19" nillable="true" ma:displayName="Assignee Status" ma:description="" ma:hidden="true" ma:internalName="Assignee_x0020_Status" ma:readOnly="false">
      <xsd:simpleType>
        <xsd:restriction base="dms:Text">
          <xsd:maxLength value="255"/>
        </xsd:restriction>
      </xsd:simpleType>
    </xsd:element>
    <xsd:element name="Attached_x0020_Labels" ma:index="20" nillable="true" ma:displayName="Attached Labels" ma:description="" ma:internalName="Attached_x0020_Labels" ma:readOnly="false">
      <xsd:simpleType>
        <xsd:restriction base="dms:Text">
          <xsd:maxLength value="255"/>
        </xsd:restriction>
      </xsd:simpleType>
    </xsd:element>
    <xsd:element name="TRIM_x0020_Author" ma:index="21" nillable="true" ma:displayName="TRIM Author" ma:description="" ma:internalName="TRIM_x0020_Author" ma:readOnly="false">
      <xsd:simpleType>
        <xsd:restriction base="dms:Text">
          <xsd:maxLength value="255"/>
        </xsd:restriction>
      </xsd:simpleType>
    </xsd:element>
    <xsd:element name="Box_x0020_Number" ma:index="22" nillable="true" ma:displayName="Box Number" ma:description="" ma:internalName="Box_x0020_Number" ma:readOnly="false">
      <xsd:simpleType>
        <xsd:restriction base="dms:Text">
          <xsd:maxLength value="255"/>
        </xsd:restriction>
      </xsd:simpleType>
    </xsd:element>
    <xsd:element name="Classification" ma:index="23" nillable="true" ma:displayName="Classification" ma:description="" ma:internalName="Classification" ma:readOnly="false">
      <xsd:simpleType>
        <xsd:restriction base="dms:Text">
          <xsd:maxLength value="255"/>
        </xsd:restriction>
      </xsd:simpleType>
    </xsd:element>
    <xsd:element name="Contained_x0020_records" ma:index="24" nillable="true" ma:displayName="Contained records" ma:description="" ma:internalName="Contained_x0020_records" ma:readOnly="false">
      <xsd:simpleType>
        <xsd:restriction base="dms:Note"/>
      </xsd:simpleType>
    </xsd:element>
    <xsd:element name="Container" ma:index="25" nillable="true" ma:displayName="Container" ma:description="" ma:internalName="Container" ma:readOnly="false">
      <xsd:simpleType>
        <xsd:restriction base="dms:Text">
          <xsd:maxLength value="255"/>
        </xsd:restriction>
      </xsd:simpleType>
    </xsd:element>
    <xsd:element name="Container_x0020_title" ma:index="26" nillable="true" ma:displayName="Container title" ma:description="" ma:internalName="Container_x0020_title" ma:readOnly="false">
      <xsd:simpleType>
        <xsd:restriction base="dms:Note"/>
      </xsd:simpleType>
    </xsd:element>
    <xsd:element name="Creator" ma:index="27" nillable="true" ma:displayName="Creator" ma:description="" ma:hidden="true" ma:internalName="Creator" ma:readOnly="false">
      <xsd:simpleType>
        <xsd:restriction base="dms:Text">
          <xsd:maxLength value="255"/>
        </xsd:restriction>
      </xsd:simpleType>
    </xsd:element>
    <xsd:element name="CS_x003a__x0020_Declassify_x0020_Details" ma:index="28" nillable="true" ma:displayName="CS: Declassify Details" ma:description="" ma:internalName="CS_x003a__x0020_Declassify_x0020_Details" ma:readOnly="false">
      <xsd:simpleType>
        <xsd:restriction base="dms:Text">
          <xsd:maxLength value="255"/>
        </xsd:restriction>
      </xsd:simpleType>
    </xsd:element>
    <xsd:element name="CS_x003a__x0020_Declassify_x0020_On" ma:index="29" nillable="true" ma:displayName="CS: Declassify On" ma:default="" ma:description="" ma:format="DateOnly" ma:internalName="CS_x003a__x0020_Declassify_x0020_On" ma:readOnly="false">
      <xsd:simpleType>
        <xsd:restriction base="dms:DateTime"/>
      </xsd:simpleType>
    </xsd:element>
    <xsd:element name="Current_x0020_action" ma:index="30" nillable="true" ma:displayName="Current action" ma:description="" ma:hidden="true" ma:internalName="Current_x0020_action" ma:readOnly="false">
      <xsd:simpleType>
        <xsd:restriction base="dms:Text">
          <xsd:maxLength value="255"/>
        </xsd:restriction>
      </xsd:simpleType>
    </xsd:element>
    <xsd:element name="Date_x0020_Assigned" ma:index="31" nillable="true" ma:displayName="Date Assigned" ma:default="" ma:description="" ma:format="DateOnly" ma:hidden="true" ma:internalName="Date_x0020_Assigned" ma:readOnly="false">
      <xsd:simpleType>
        <xsd:restriction base="dms:DateTime"/>
      </xsd:simpleType>
    </xsd:element>
    <xsd:element name="Date_x0020_Closed" ma:index="32" nillable="true" ma:displayName="Date Closed" ma:default="" ma:description="" ma:format="DateOnly" ma:hidden="true" ma:internalName="Date_x0020_Closed" ma:readOnly="false">
      <xsd:simpleType>
        <xsd:restriction base="dms:DateTime"/>
      </xsd:simpleType>
    </xsd:element>
    <xsd:element name="Date_x0020_Created" ma:index="33" nillable="true" ma:displayName="Date Created" ma:default="" ma:description="" ma:format="DateOnly" ma:hidden="true" ma:internalName="Date_x0020_Created" ma:readOnly="false">
      <xsd:simpleType>
        <xsd:restriction base="dms:DateTime"/>
      </xsd:simpleType>
    </xsd:element>
    <xsd:element name="Date_x0020_Declared_x0020_As_x0020_Final" ma:index="34" nillable="true" ma:displayName="Date Declared As Final" ma:default="" ma:description="" ma:format="DateOnly" ma:hidden="true" ma:internalName="Date_x0020_Declared_x0020_As_x0020_Final" ma:readOnly="false">
      <xsd:simpleType>
        <xsd:restriction base="dms:DateTime"/>
      </xsd:simpleType>
    </xsd:element>
    <xsd:element name="Date_x0020_Due_x0020_for_x0020_Make_x0020_Inactive" ma:index="35" nillable="true" ma:displayName="Date Due for Make Inactive" ma:default="" ma:description="" ma:format="DateOnly" ma:internalName="Date_x0020_Due_x0020_for_x0020_Make_x0020_Inactive" ma:readOnly="false">
      <xsd:simpleType>
        <xsd:restriction base="dms:DateTime"/>
      </xsd:simpleType>
    </xsd:element>
    <xsd:element name="Date_x0020_Imported" ma:index="36" nillable="true" ma:displayName="Date Imported" ma:default="" ma:description="" ma:format="DateOnly" ma:internalName="Date_x0020_Imported" ma:readOnly="false">
      <xsd:simpleType>
        <xsd:restriction base="dms:DateTime"/>
      </xsd:simpleType>
    </xsd:element>
    <xsd:element name="Date_x0020_Inactive" ma:index="37" nillable="true" ma:displayName="Date Inactive" ma:default="" ma:description="" ma:format="DateOnly" ma:internalName="Date_x0020_Inactive" ma:readOnly="false">
      <xsd:simpleType>
        <xsd:restriction base="dms:DateTime"/>
      </xsd:simpleType>
    </xsd:element>
    <xsd:element name="Date_x0020_Last_x0020_Updated" ma:index="38" nillable="true" ma:displayName="Date Last Updated" ma:default="" ma:description="" ma:format="DateOnly" ma:hidden="true" ma:internalName="Date_x0020_Last_x0020_Updated" ma:readOnly="false">
      <xsd:simpleType>
        <xsd:restriction base="dms:DateTime"/>
      </xsd:simpleType>
    </xsd:element>
    <xsd:element name="Date_x0020_Modified" ma:index="39" nillable="true" ma:displayName="Date Modified" ma:default="" ma:description="" ma:format="DateOnly" ma:hidden="true" ma:internalName="Date_x0020_Modified" ma:readOnly="false">
      <xsd:simpleType>
        <xsd:restriction base="dms:DateTime"/>
      </xsd:simpleType>
    </xsd:element>
    <xsd:element name="Date_x0020_Of_x0020_Most_x0020_Recent_x0020_Disposition_x0020_Change" ma:index="40" nillable="true" ma:displayName="Date Of Most Recent Disposition Change" ma:default="" ma:description="" ma:format="DateOnly" ma:hidden="true" ma:internalName="Date_x0020_Of_x0020_Most_x0020_Recent_x0020_Disposition_x0020_Change" ma:readOnly="false">
      <xsd:simpleType>
        <xsd:restriction base="dms:DateTime"/>
      </xsd:simpleType>
    </xsd:element>
    <xsd:element name="Date_x0020_Received" ma:index="41" nillable="true" ma:displayName="Date Received" ma:default="" ma:description="" ma:format="DateOnly" ma:hidden="true" ma:internalName="Date_x0020_Received" ma:readOnly="false">
      <xsd:simpleType>
        <xsd:restriction base="dms:DateTime"/>
      </xsd:simpleType>
    </xsd:element>
    <xsd:element name="Date_x0020_Registered" ma:index="42" nillable="true" ma:displayName="Date Registered" ma:default="" ma:description="" ma:format="DateOnly" ma:hidden="true" ma:internalName="Date_x0020_Registered" ma:readOnly="false">
      <xsd:simpleType>
        <xsd:restriction base="dms:DateTime"/>
      </xsd:simpleType>
    </xsd:element>
    <xsd:element name="Disposition" ma:index="43" nillable="true" ma:displayName="Disposition" ma:description="" ma:internalName="Disposition" ma:readOnly="false">
      <xsd:simpleType>
        <xsd:restriction base="dms:Text">
          <xsd:maxLength value="255"/>
        </xsd:restriction>
      </xsd:simpleType>
    </xsd:element>
    <xsd:element name="Document_x0020_Last_x0020_Accessed_x0020_Date" ma:index="44" nillable="true" ma:displayName="Document Last Accessed Date" ma:default="" ma:description="" ma:format="DateOnly" ma:hidden="true" ma:internalName="Document_x0020_Last_x0020_Accessed_x0020_Date" ma:readOnly="false">
      <xsd:simpleType>
        <xsd:restriction base="dms:DateTime"/>
      </xsd:simpleType>
    </xsd:element>
    <xsd:element name="Document_x0020_Type" ma:index="45" nillable="true" ma:displayName="Document Type" ma:description="" ma:hidden="true" ma:internalName="Document_x0020_Type" ma:readOnly="false">
      <xsd:simpleType>
        <xsd:restriction base="dms:Text">
          <xsd:maxLength value="255"/>
        </xsd:restriction>
      </xsd:simpleType>
    </xsd:element>
    <xsd:element name="Edit_x0020_Status" ma:index="46" nillable="true" ma:displayName="Edit Status" ma:description="" ma:hidden="true" ma:internalName="Edit_x0020_Status" ma:readOnly="false">
      <xsd:simpleType>
        <xsd:restriction base="dms:Text">
          <xsd:maxLength value="255"/>
        </xsd:restriction>
      </xsd:simpleType>
    </xsd:element>
    <xsd:element name="Editor0" ma:index="47" nillable="true" ma:displayName="Editor" ma:description="" ma:internalName="Editor0" ma:readOnly="false">
      <xsd:simpleType>
        <xsd:restriction base="dms:Text">
          <xsd:maxLength value="255"/>
        </xsd:restriction>
      </xsd:simpleType>
    </xsd:element>
    <xsd:element name="Elasticsearch_x0020_Indexing_x0020_Metadata_x0020__x0028_JSON_x0029_" ma:index="48" nillable="true" ma:displayName="Elasticsearch Indexing Metadata (JSON)" ma:description="" ma:hidden="true" ma:internalName="Elasticsearch_x0020_Indexing_x0020_Metadata_x0020__x0028_JSON_x0029_" ma:readOnly="false">
      <xsd:simpleType>
        <xsd:restriction base="dms:Note"/>
      </xsd:simpleType>
    </xsd:element>
    <xsd:element name="Email_x0020_Conversation_x0020_ID" ma:index="49" nillable="true" ma:displayName="Email Conversation ID" ma:description="" ma:hidden="true" ma:internalName="Email_x0020_Conversation_x0020_ID" ma:readOnly="false">
      <xsd:simpleType>
        <xsd:restriction base="dms:Note"/>
      </xsd:simpleType>
    </xsd:element>
    <xsd:element name="Email_x0020_Message_x0020_ID" ma:index="50" nillable="true" ma:displayName="Email Message ID" ma:description="" ma:hidden="true" ma:internalName="Email_x0020_Message_x0020_ID" ma:readOnly="false">
      <xsd:simpleType>
        <xsd:restriction base="dms:Note"/>
      </xsd:simpleType>
    </xsd:element>
    <xsd:element name="Expanded_x0020_Number" ma:index="51" nillable="true" ma:displayName="Expanded Number" ma:description="" ma:hidden="true" ma:internalName="Expanded_x0020_Number" ma:readOnly="false">
      <xsd:simpleType>
        <xsd:restriction base="dms:Text">
          <xsd:maxLength value="255"/>
        </xsd:restriction>
      </xsd:simpleType>
    </xsd:element>
    <xsd:element name="Extension" ma:index="52" nillable="true" ma:displayName="Extension" ma:description="" ma:hidden="true" ma:internalName="Extension" ma:readOnly="false">
      <xsd:simpleType>
        <xsd:restriction base="dms:Text">
          <xsd:maxLength value="255"/>
        </xsd:restriction>
      </xsd:simpleType>
    </xsd:element>
    <xsd:element name="External_x0020_ID" ma:index="53" nillable="true" ma:displayName="External ID" ma:description="" ma:hidden="true" ma:internalName="External_x0020_ID" ma:readOnly="false">
      <xsd:simpleType>
        <xsd:restriction base="dms:Text">
          <xsd:maxLength value="255"/>
        </xsd:restriction>
      </xsd:simpleType>
    </xsd:element>
    <xsd:element name="Flags" ma:index="54" nillable="true" ma:displayName="Flags" ma:description="" ma:internalName="Flags" ma:readOnly="false">
      <xsd:simpleType>
        <xsd:restriction base="dms:Text">
          <xsd:maxLength value="255"/>
        </xsd:restriction>
      </xsd:simpleType>
    </xsd:element>
    <xsd:element name="Foreign_x0020_Barcode" ma:index="55" nillable="true" ma:displayName="Foreign Barcode" ma:description="" ma:internalName="Foreign_x0020_Barcode" ma:readOnly="false">
      <xsd:simpleType>
        <xsd:restriction base="dms:Text">
          <xsd:maxLength value="255"/>
        </xsd:restriction>
      </xsd:simpleType>
    </xsd:element>
    <xsd:element name="GPS_x0020_Location" ma:index="56" nillable="true" ma:displayName="GPS Location" ma:description="" ma:internalName="GPS_x0020_Location" ma:readOnly="false">
      <xsd:simpleType>
        <xsd:restriction base="dms:Note"/>
      </xsd:simpleType>
    </xsd:element>
    <xsd:element name="Has_x0020_Email_x0020_Attachments" ma:index="57" nillable="true" ma:displayName="Has Email Attachments" ma:description="" ma:internalName="Has_x0020_Email_x0020_Attachments" ma:readOnly="false">
      <xsd:simpleType>
        <xsd:restriction base="dms:Boolean"/>
      </xsd:simpleType>
    </xsd:element>
    <xsd:element name="Has_x0020_Links" ma:index="58" nillable="true" ma:displayName="Has Links" ma:description="" ma:internalName="Has_x0020_Links" ma:readOnly="false">
      <xsd:simpleType>
        <xsd:restriction base="dms:Boolean"/>
      </xsd:simpleType>
    </xsd:element>
    <xsd:element name="Home" ma:index="59" nillable="true" ma:displayName="Home" ma:description="" ma:hidden="true" ma:internalName="Home" ma:readOnly="false">
      <xsd:simpleType>
        <xsd:restriction base="dms:Text">
          <xsd:maxLength value="255"/>
        </xsd:restriction>
      </xsd:simpleType>
    </xsd:element>
    <xsd:element name="Infovision_x0020_Number" ma:index="60" nillable="true" ma:displayName="Infovision Number" ma:description="" ma:internalName="Infovision_x0020_Number" ma:readOnly="false">
      <xsd:simpleType>
        <xsd:restriction base="dms:Text">
          <xsd:maxLength value="255"/>
        </xsd:restriction>
      </xsd:simpleType>
    </xsd:element>
    <xsd:element name="Internet_x0020_Media_x0020_Type" ma:index="61" nillable="true" ma:displayName="Internet Media Type" ma:description="" ma:hidden="true" ma:internalName="Internet_x0020_Media_x0020_Type" ma:readOnly="false">
      <xsd:simpleType>
        <xsd:restriction base="dms:Text">
          <xsd:maxLength value="255"/>
        </xsd:restriction>
      </xsd:simpleType>
    </xsd:element>
    <xsd:element name="Last_x0020_Action_x0020_Date" ma:index="62" nillable="true" ma:displayName="Last Action Date" ma:default="" ma:description="" ma:format="DateOnly" ma:hidden="true" ma:internalName="Last_x0020_Action_x0020_Date" ma:readOnly="false">
      <xsd:simpleType>
        <xsd:restriction base="dms:DateTime"/>
      </xsd:simpleType>
    </xsd:element>
    <xsd:element name="Last_x0020_Updated_x0020_By" ma:index="63" nillable="true" ma:displayName="Last Updated By" ma:description="" ma:hidden="true" ma:internalName="Last_x0020_Updated_x0020_By" ma:readOnly="false">
      <xsd:simpleType>
        <xsd:restriction base="dms:Text">
          <xsd:maxLength value="255"/>
        </xsd:restriction>
      </xsd:simpleType>
    </xsd:element>
    <xsd:element name="Linked_x0020_Documents" ma:index="64" nillable="true" ma:displayName="Linked Documents" ma:description="" ma:internalName="Linked_x0020_Documents" ma:readOnly="false">
      <xsd:simpleType>
        <xsd:restriction base="dms:Text">
          <xsd:maxLength value="255"/>
        </xsd:restriction>
      </xsd:simpleType>
    </xsd:element>
    <xsd:element name="Media_x0020_Type" ma:index="65" nillable="true" ma:displayName="Media Type" ma:description="" ma:hidden="true" ma:internalName="Media_x0020_Type" ma:readOnly="false">
      <xsd:simpleType>
        <xsd:restriction base="dms:Text">
          <xsd:maxLength value="255"/>
        </xsd:restriction>
      </xsd:simpleType>
    </xsd:element>
    <xsd:element name="Movement_x0020_History" ma:index="66" nillable="true" ma:displayName="Movement History" ma:description="" ma:internalName="Movement_x0020_History" ma:readOnly="false">
      <xsd:simpleType>
        <xsd:restriction base="dms:Note"/>
      </xsd:simpleType>
    </xsd:element>
    <xsd:element name="My_x0020_Review_x0020_Complete" ma:index="67" nillable="true" ma:displayName="My Review Complete" ma:description="" ma:internalName="My_x0020_Review_x0020_Complete" ma:readOnly="false">
      <xsd:simpleType>
        <xsd:restriction base="dms:Boolean"/>
      </xsd:simpleType>
    </xsd:element>
    <xsd:element name="New_Request" ma:index="68" nillable="true" ma:displayName="New_Request" ma:description="" ma:hidden="true" ma:internalName="New_Request" ma:readOnly="false">
      <xsd:simpleType>
        <xsd:restriction base="dms:Text">
          <xsd:maxLength value="255"/>
        </xsd:restriction>
      </xsd:simpleType>
    </xsd:element>
    <xsd:element name="Next_x0020_Review_x0020_Date" ma:index="69" nillable="true" ma:displayName="Next Review Date" ma:default="" ma:description="" ma:format="DateOnly" ma:internalName="Next_x0020_Review_x0020_Date" ma:readOnly="false">
      <xsd:simpleType>
        <xsd:restriction base="dms:DateTime"/>
      </xsd:simpleType>
    </xsd:element>
    <xsd:element name="TRIM_x0020_Notes" ma:index="70" nillable="true" ma:displayName="TRIM Notes" ma:description="" ma:internalName="TRIM_x0020_Notes" ma:readOnly="false">
      <xsd:simpleType>
        <xsd:restriction base="dms:Note"/>
      </xsd:simpleType>
    </xsd:element>
    <xsd:element name="Number_x0020_of_x0020_Pages" ma:index="71" nillable="true" ma:displayName="Number of Pages" ma:decimals="-1" ma:description="" ma:hidden="true" ma:internalName="Number_x0020_of_x0020_Pages" ma:readOnly="false">
      <xsd:simpleType>
        <xsd:restriction base="dms:Number"/>
      </xsd:simpleType>
    </xsd:element>
    <xsd:element name="Number_x0020_of_x0020_renditions" ma:index="72" nillable="true" ma:displayName="Number of renditions" ma:decimals="-1" ma:description="" ma:hidden="true" ma:internalName="Number_x0020_of_x0020_renditions" ma:readOnly="false">
      <xsd:simpleType>
        <xsd:restriction base="dms:Number"/>
      </xsd:simpleType>
    </xsd:element>
    <xsd:element name="Other_x0020_contact" ma:index="73" nillable="true" ma:displayName="Other contact" ma:description="" ma:hidden="true" ma:internalName="Other_x0020_contact" ma:readOnly="false">
      <xsd:simpleType>
        <xsd:restriction base="dms:Note"/>
      </xsd:simpleType>
    </xsd:element>
    <xsd:element name="Overdue_x0020_actions" ma:index="74" nillable="true" ma:displayName="Overdue actions" ma:description="" ma:hidden="true" ma:internalName="Overdue_x0020_actions" ma:readOnly="false">
      <xsd:simpleType>
        <xsd:restriction base="dms:Text">
          <xsd:maxLength value="255"/>
        </xsd:restriction>
      </xsd:simpleType>
    </xsd:element>
    <xsd:element name="TRIM_x0020_Owner" ma:index="75" nillable="true" ma:displayName="TRIM Owner" ma:description="" ma:hidden="true" ma:internalName="TRIM_x0020_Owner" ma:readOnly="false">
      <xsd:simpleType>
        <xsd:restriction base="dms:Text">
          <xsd:maxLength value="255"/>
        </xsd:restriction>
      </xsd:simpleType>
    </xsd:element>
    <xsd:element name="Primary_x0020_contact" ma:index="76" nillable="true" ma:displayName="Primary contact" ma:description="" ma:hidden="true" ma:internalName="Primary_x0020_contact" ma:readOnly="false">
      <xsd:simpleType>
        <xsd:restriction base="dms:Text">
          <xsd:maxLength value="255"/>
        </xsd:restriction>
      </xsd:simpleType>
    </xsd:element>
    <xsd:element name="Property_x0020_Number" ma:index="77" nillable="true" ma:displayName="Property Number" ma:description="" ma:hidden="true" ma:internalName="Property_x0020_Number" ma:readOnly="false">
      <xsd:simpleType>
        <xsd:restriction base="dms:Text">
          <xsd:maxLength value="255"/>
        </xsd:restriction>
      </xsd:simpleType>
    </xsd:element>
    <xsd:element name="Record_x0020_Number" ma:index="78" nillable="true" ma:displayName="Record Number" ma:description="" ma:internalName="Record_x0020_Number" ma:readOnly="false">
      <xsd:simpleType>
        <xsd:restriction base="dms:Text">
          <xsd:maxLength value="255"/>
        </xsd:restriction>
      </xsd:simpleType>
    </xsd:element>
    <xsd:element name="Record_x0020_Type" ma:index="79" nillable="true" ma:displayName="Record Type" ma:description="" ma:hidden="true" ma:internalName="Record_x0020_Type" ma:readOnly="false">
      <xsd:simpleType>
        <xsd:restriction base="dms:Text">
          <xsd:maxLength value="255"/>
        </xsd:restriction>
      </xsd:simpleType>
    </xsd:element>
    <xsd:element name="Retention_x0020_schedule" ma:index="80" nillable="true" ma:displayName="Retention schedule" ma:description="" ma:internalName="Retention_x0020_schedule" ma:readOnly="false">
      <xsd:simpleType>
        <xsd:restriction base="dms:Note"/>
      </xsd:simpleType>
    </xsd:element>
    <xsd:element name="Revision_x0020_Count" ma:index="81" nillable="true" ma:displayName="Revision Count" ma:decimals="-1" ma:description="" ma:hidden="true" ma:internalName="Revision_x0020_Count" ma:readOnly="false">
      <xsd:simpleType>
        <xsd:restriction base="dms:Number"/>
      </xsd:simpleType>
    </xsd:element>
    <xsd:element name="Revision_x0020_Number" ma:index="82" nillable="true" ma:displayName="Revision Number" ma:decimals="-1" ma:description="" ma:hidden="true" ma:internalName="Revision_x0020_Number" ma:readOnly="false">
      <xsd:simpleType>
        <xsd:restriction base="dms:Number"/>
      </xsd:simpleType>
    </xsd:element>
    <xsd:element name="Scheduled_x0020_Inactive_x0020_Status" ma:index="83" nillable="true" ma:displayName="Scheduled Inactive Status" ma:description="" ma:internalName="Scheduled_x0020_Inactive_x0020_Status" ma:readOnly="false">
      <xsd:simpleType>
        <xsd:restriction base="dms:Text">
          <xsd:maxLength value="255"/>
        </xsd:restriction>
      </xsd:simpleType>
    </xsd:element>
    <xsd:element name="Signature" ma:index="84" nillable="true" ma:displayName="Signature" ma:description="" ma:hidden="true" ma:internalName="Signature" ma:readOnly="false">
      <xsd:simpleType>
        <xsd:restriction base="dms:Boolean"/>
      </xsd:simpleType>
    </xsd:element>
    <xsd:element name="Signed_x0020_By_x0020__x0028_if_x0020_different_x0020_from_x0020_Author_x0029_" ma:index="85" nillable="true" ma:displayName="Signed By (if different from Author)" ma:description="" ma:internalName="Signed_x0020_By_x0020__x0028_if_x0020_different_x0020_from_x0020_Author_x0029_" ma:readOnly="false">
      <xsd:simpleType>
        <xsd:restriction base="dms:Text">
          <xsd:maxLength value="255"/>
        </xsd:restriction>
      </xsd:simpleType>
    </xsd:element>
    <xsd:element name="Size" ma:index="86" nillable="true" ma:displayName="Size" ma:description="" ma:hidden="true" ma:internalName="Size" ma:readOnly="false">
      <xsd:simpleType>
        <xsd:restriction base="dms:Text">
          <xsd:maxLength value="255"/>
        </xsd:restriction>
      </xsd:simpleType>
    </xsd:element>
    <xsd:element name="Source_x0020_Document" ma:index="87" nillable="true" ma:displayName="Source Document" ma:description="" ma:hidden="true" ma:internalName="Source_x0020_Document" ma:readOnly="false">
      <xsd:simpleType>
        <xsd:restriction base="dms:Note"/>
      </xsd:simpleType>
    </xsd:element>
    <xsd:element name="Top_x0020_actions" ma:index="88" nillable="true" ma:displayName="Top actions" ma:description="" ma:hidden="true" ma:internalName="Top_x0020_actions" ma:readOnly="false">
      <xsd:simpleType>
        <xsd:restriction base="dms:Note"/>
      </xsd:simpleType>
    </xsd:element>
    <xsd:element name="Unique_x0020_Identifier" ma:index="89" nillable="true" ma:displayName="Unique Identifier" ma:description="" ma:hidden="true" ma:internalName="Unique_x0020_Identifier" ma:readOnly="false">
      <xsd:simpleType>
        <xsd:restriction base="dms:Text">
          <xsd:maxLength value="255"/>
        </xsd:restriction>
      </xsd:simpleType>
    </xsd:element>
    <xsd:element name="Vital_x0020_Record" ma:index="90" nillable="true" ma:displayName="Vital Record" ma:description="" ma:internalName="Vital_x0020_Record" ma:readOnly="false">
      <xsd:simpleType>
        <xsd:restriction base="dms:Boolean"/>
      </xsd:simpleType>
    </xsd:element>
    <xsd:element name="TRIM_x0020_Title" ma:index="91" nillable="true" ma:displayName="TRIM Title" ma:description="" ma:internalName="TRIM_x0020_Title" ma:readOnly="false">
      <xsd:simpleType>
        <xsd:restriction base="dms:Note"/>
      </xsd:simpleType>
    </xsd:element>
    <xsd:element name="TRIM_x0020_Related_x0020_Records" ma:index="92" nillable="true" ma:displayName="TRIM Related Records" ma:description="" ma:internalName="TRIM_x0020_Related_x0020_Records" ma:readOnly="false">
      <xsd:simpleType>
        <xsd:restriction base="dms:Note"/>
      </xsd:simpleType>
    </xsd:element>
    <xsd:element name="TRIM_x0020_Audit_x0020_History" ma:index="93" nillable="true" ma:displayName="TRIM Audit History" ma:description="" ma:internalName="TRIM_x0020_Audit_x0020_History" ma:readOnly="false">
      <xsd:simpleType>
        <xsd:restriction base="dms:Note"/>
      </xsd:simpleType>
    </xsd:element>
    <xsd:element name="MediaLengthInSeconds" ma:index="101" nillable="true" ma:displayName="Length (seconds)" ma:internalName="MediaLengthInSeconds" ma:readOnly="true">
      <xsd:simpleType>
        <xsd:restriction base="dms:Unknown"/>
      </xsd:simpleType>
    </xsd:element>
    <xsd:element name="lcf76f155ced4ddcb4097134ff3c332f" ma:index="103" nillable="true" ma:taxonomy="true" ma:internalName="lcf76f155ced4ddcb4097134ff3c332f" ma:taxonomyFieldName="MediaServiceImageTags" ma:displayName="Image Tags" ma:readOnly="false" ma:fieldId="{5cf76f15-5ced-4ddc-b409-7134ff3c332f}" ma:taxonomyMulti="true" ma:sspId="f1f653eb-fb98-481f-b5fd-5f85c7eda6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0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0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3e51b4-0208-4269-9cf4-4677a10caac7" elementFormDefault="qualified">
    <xsd:import namespace="http://schemas.microsoft.com/office/2006/documentManagement/types"/>
    <xsd:import namespace="http://schemas.microsoft.com/office/infopath/2007/PartnerControls"/>
    <xsd:element name="RevIMUniqueID" ma:index="94" nillable="true" ma:displayName="Record ID" ma:internalName="RevIMUniqueID" ma:readOnly="true">
      <xsd:simpleType>
        <xsd:restriction base="dms:Text"/>
      </xsd:simpleType>
    </xsd:element>
    <xsd:element name="i0f84bba906045b4af568ee102a52dcb" ma:index="96" ma:taxonomy="true" ma:internalName="i0f84bba906045b4af568ee102a52dcb" ma:taxonomyFieldName="RevIMBCS" ma:displayName="Records Class" ma:indexed="true" ma:default="1;#Planning (Business Plan)|aeca1183-09bb-4124-8d99-51a469fbf210" ma:fieldId="{20f84bba-9060-45b4-af56-8ee102a52dcb}" ma:sspId="f1f653eb-fb98-481f-b5fd-5f85c7eda6bb" ma:termSetId="706c9149-9965-4f9a-81b2-af17d6a41aed" ma:anchorId="a4b7269c-962d-4258-bd64-ed457429c043" ma:open="false" ma:isKeyword="false">
      <xsd:complexType>
        <xsd:sequence>
          <xsd:element ref="pc:Terms" minOccurs="0" maxOccurs="1"/>
        </xsd:sequence>
      </xsd:complexType>
    </xsd:element>
    <xsd:element name="TaxCatchAll" ma:index="97" nillable="true" ma:displayName="Taxonomy Catch All Column" ma:hidden="true" ma:list="{b28382ae-f6ea-42dd-b092-60c908fb5e85}" ma:internalName="TaxCatchAll" ma:showField="CatchAllData" ma:web="b83e51b4-0208-4269-9cf4-4677a10caac7">
      <xsd:complexType>
        <xsd:complexContent>
          <xsd:extension base="dms:MultiChoiceLookup">
            <xsd:sequence>
              <xsd:element name="Value" type="dms:Lookup" maxOccurs="unbounded" minOccurs="0" nillable="true"/>
            </xsd:sequence>
          </xsd:extension>
        </xsd:complexContent>
      </xsd:complexType>
    </xsd:element>
    <xsd:element name="_dlc_DocId" ma:index="98" nillable="true" ma:displayName="Document ID Value" ma:description="The value of the document ID assigned to this item." ma:internalName="_dlc_DocId" ma:readOnly="true">
      <xsd:simpleType>
        <xsd:restriction base="dms:Text"/>
      </xsd:simpleType>
    </xsd:element>
    <xsd:element name="_dlc_DocIdUrl" ma:index="9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2E9DC-9602-4687-A9FF-49C36DBD1C90}">
  <ds:schemaRefs>
    <ds:schemaRef ds:uri="5468bf65-ff96-442b-a6f7-b080d79bbc1a"/>
    <ds:schemaRef ds:uri="b83e51b4-0208-4269-9cf4-4677a10caa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68C8C6-4CDF-44BC-9640-0C547BDE6517}">
  <ds:schemaRefs>
    <ds:schemaRef ds:uri="http://schemas.microsoft.com/sharepoint/v3/contenttype/forms"/>
  </ds:schemaRefs>
</ds:datastoreItem>
</file>

<file path=customXml/itemProps3.xml><?xml version="1.0" encoding="utf-8"?>
<ds:datastoreItem xmlns:ds="http://schemas.openxmlformats.org/officeDocument/2006/customXml" ds:itemID="{150EE513-62E4-43FA-8538-636DA73876C7}">
  <ds:schemaRefs>
    <ds:schemaRef ds:uri="http://schemas.microsoft.com/sharepoint/events"/>
  </ds:schemaRefs>
</ds:datastoreItem>
</file>

<file path=customXml/itemProps4.xml><?xml version="1.0" encoding="utf-8"?>
<ds:datastoreItem xmlns:ds="http://schemas.openxmlformats.org/officeDocument/2006/customXml" ds:itemID="{8556A1FE-DB66-4090-98E1-41D345A183C8}"/>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On-screen Show (4:3)</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vt:lpstr>
      <vt:lpstr>PowerPoint Presentation</vt:lpstr>
      <vt:lpstr>Program Aims</vt:lpstr>
      <vt:lpstr>Dates</vt:lpstr>
      <vt:lpstr>Categories</vt:lpstr>
      <vt:lpstr>Tier 1 Funding</vt:lpstr>
      <vt:lpstr>Tier 1 Example</vt:lpstr>
      <vt:lpstr>Tier 2 Funding</vt:lpstr>
      <vt:lpstr>Tier 2 Example</vt:lpstr>
      <vt:lpstr>Tier 3 Funding</vt:lpstr>
      <vt:lpstr>Tier 3 Example</vt:lpstr>
      <vt:lpstr>Assessment Criteria</vt:lpstr>
      <vt:lpstr>Eligibility</vt:lpstr>
      <vt:lpstr>Ineligible</vt:lpstr>
      <vt:lpstr>Ineligible</vt:lpstr>
      <vt:lpstr>Other considerations</vt:lpstr>
      <vt:lpstr>How to Apply</vt:lpstr>
      <vt:lpstr>Additional Support</vt:lpstr>
      <vt:lpstr>Next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Bronwyn Ward</dc:creator>
  <cp:revision>1</cp:revision>
  <dcterms:created xsi:type="dcterms:W3CDTF">2025-04-17T00:03:01Z</dcterms:created>
  <dcterms:modified xsi:type="dcterms:W3CDTF">2025-04-23T06:22:53Z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ecc8cc-c3ef-4ffe-9466-9810b37ff9b5_Enabled">
    <vt:lpwstr>true</vt:lpwstr>
  </property>
  <property fmtid="{D5CDD505-2E9C-101B-9397-08002B2CF9AE}" pid="3" name="MSIP_Label_77ecc8cc-c3ef-4ffe-9466-9810b37ff9b5_SetDate">
    <vt:lpwstr>2025-04-17T00:44:20Z</vt:lpwstr>
  </property>
  <property fmtid="{D5CDD505-2E9C-101B-9397-08002B2CF9AE}" pid="4" name="MSIP_Label_77ecc8cc-c3ef-4ffe-9466-9810b37ff9b5_Method">
    <vt:lpwstr>Standard</vt:lpwstr>
  </property>
  <property fmtid="{D5CDD505-2E9C-101B-9397-08002B2CF9AE}" pid="5" name="MSIP_Label_77ecc8cc-c3ef-4ffe-9466-9810b37ff9b5_Name">
    <vt:lpwstr>Official</vt:lpwstr>
  </property>
  <property fmtid="{D5CDD505-2E9C-101B-9397-08002B2CF9AE}" pid="6" name="MSIP_Label_77ecc8cc-c3ef-4ffe-9466-9810b37ff9b5_SiteId">
    <vt:lpwstr>0aa45401-4bca-4d36-a5ef-7bfbd36cf092</vt:lpwstr>
  </property>
  <property fmtid="{D5CDD505-2E9C-101B-9397-08002B2CF9AE}" pid="7" name="MSIP_Label_77ecc8cc-c3ef-4ffe-9466-9810b37ff9b5_ActionId">
    <vt:lpwstr>b1739ca0-f85b-4aa8-a992-cf7e95402b4c</vt:lpwstr>
  </property>
  <property fmtid="{D5CDD505-2E9C-101B-9397-08002B2CF9AE}" pid="8" name="MSIP_Label_77ecc8cc-c3ef-4ffe-9466-9810b37ff9b5_ContentBits">
    <vt:lpwstr>1</vt:lpwstr>
  </property>
  <property fmtid="{D5CDD505-2E9C-101B-9397-08002B2CF9AE}" pid="9" name="MSIP_Label_77ecc8cc-c3ef-4ffe-9466-9810b37ff9b5_Tag">
    <vt:lpwstr>10, 3, 0, 1</vt:lpwstr>
  </property>
  <property fmtid="{D5CDD505-2E9C-101B-9397-08002B2CF9AE}" pid="10" name="ClassificationContentMarkingHeaderLocations">
    <vt:lpwstr>Blank:5</vt:lpwstr>
  </property>
  <property fmtid="{D5CDD505-2E9C-101B-9397-08002B2CF9AE}" pid="11" name="ClassificationContentMarkingHeaderText">
    <vt:lpwstr>OFFICIAL - This document is a record of a Council decision or action and MUST be stored to SharePoint or a Corporate system.</vt:lpwstr>
  </property>
  <property fmtid="{D5CDD505-2E9C-101B-9397-08002B2CF9AE}" pid="12" name="_dlc_DocIdItemGuid">
    <vt:lpwstr>872e282b-c5d5-49b2-92e4-6ff1a6ed5141</vt:lpwstr>
  </property>
  <property fmtid="{D5CDD505-2E9C-101B-9397-08002B2CF9AE}" pid="13" name="ContentTypeId">
    <vt:lpwstr>0x010100AF8003CA370805458F49A0CD591FF7610055FDCC0A96AED349A8A89D728F1B6370</vt:lpwstr>
  </property>
  <property fmtid="{D5CDD505-2E9C-101B-9397-08002B2CF9AE}" pid="14" name="RevIMBCS">
    <vt:lpwstr>1;#Planning (Business Plan)|aeca1183-09bb-4124-8d99-51a469fbf210</vt:lpwstr>
  </property>
  <property fmtid="{D5CDD505-2E9C-101B-9397-08002B2CF9AE}" pid="15" name="MediaServiceImageTags">
    <vt:lpwstr/>
  </property>
</Properties>
</file>