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5"/>
  </p:sldMasterIdLst>
  <p:notesMasterIdLst>
    <p:notesMasterId r:id="rId17"/>
  </p:notesMasterIdLst>
  <p:handoutMasterIdLst>
    <p:handoutMasterId r:id="rId18"/>
  </p:handoutMasterIdLst>
  <p:sldIdLst>
    <p:sldId id="256" r:id="rId6"/>
    <p:sldId id="258" r:id="rId7"/>
    <p:sldId id="269" r:id="rId8"/>
    <p:sldId id="257" r:id="rId9"/>
    <p:sldId id="259" r:id="rId10"/>
    <p:sldId id="263" r:id="rId11"/>
    <p:sldId id="260" r:id="rId12"/>
    <p:sldId id="261" r:id="rId13"/>
    <p:sldId id="262" r:id="rId14"/>
    <p:sldId id="264"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3CF"/>
    <a:srgbClr val="00519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665919-1D74-AB7A-E7FD-8AD75AD95E54}" v="1252" dt="2025-04-29T05:40:59.9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6980" autoAdjust="0"/>
    <p:restoredTop sz="94607" autoAdjust="0"/>
  </p:normalViewPr>
  <p:slideViewPr>
    <p:cSldViewPr>
      <p:cViewPr varScale="1">
        <p:scale>
          <a:sx n="106" d="100"/>
          <a:sy n="106" d="100"/>
        </p:scale>
        <p:origin x="168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5" d="100"/>
          <a:sy n="85" d="100"/>
        </p:scale>
        <p:origin x="388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ni Main" userId="S::t.main@cardinia.vic.gov.au::b63b3534-1655-46a2-99d2-4cba974d7d10" providerId="AD" clId="Web-{1D665919-1D74-AB7A-E7FD-8AD75AD95E54}"/>
    <pc:docChg chg="addSld delSld modSld sldOrd">
      <pc:chgData name="Toni Main" userId="S::t.main@cardinia.vic.gov.au::b63b3534-1655-46a2-99d2-4cba974d7d10" providerId="AD" clId="Web-{1D665919-1D74-AB7A-E7FD-8AD75AD95E54}" dt="2025-04-29T05:40:59.976" v="1244"/>
      <pc:docMkLst>
        <pc:docMk/>
      </pc:docMkLst>
      <pc:sldChg chg="modSp">
        <pc:chgData name="Toni Main" userId="S::t.main@cardinia.vic.gov.au::b63b3534-1655-46a2-99d2-4cba974d7d10" providerId="AD" clId="Web-{1D665919-1D74-AB7A-E7FD-8AD75AD95E54}" dt="2025-04-28T23:33:01.963" v="352" actId="20577"/>
        <pc:sldMkLst>
          <pc:docMk/>
          <pc:sldMk cId="712861403" sldId="258"/>
        </pc:sldMkLst>
        <pc:spChg chg="mod">
          <ac:chgData name="Toni Main" userId="S::t.main@cardinia.vic.gov.au::b63b3534-1655-46a2-99d2-4cba974d7d10" providerId="AD" clId="Web-{1D665919-1D74-AB7A-E7FD-8AD75AD95E54}" dt="2025-04-28T23:23:23.648" v="6" actId="20577"/>
          <ac:spMkLst>
            <pc:docMk/>
            <pc:sldMk cId="712861403" sldId="258"/>
            <ac:spMk id="3" creationId="{D5C8D37C-80CC-825B-1A62-FCCFDECE7A29}"/>
          </ac:spMkLst>
        </pc:spChg>
        <pc:spChg chg="mod">
          <ac:chgData name="Toni Main" userId="S::t.main@cardinia.vic.gov.au::b63b3534-1655-46a2-99d2-4cba974d7d10" providerId="AD" clId="Web-{1D665919-1D74-AB7A-E7FD-8AD75AD95E54}" dt="2025-04-28T23:33:01.963" v="352" actId="20577"/>
          <ac:spMkLst>
            <pc:docMk/>
            <pc:sldMk cId="712861403" sldId="258"/>
            <ac:spMk id="4" creationId="{C18143BE-B8E4-5642-72EE-2936D8BB3437}"/>
          </ac:spMkLst>
        </pc:spChg>
      </pc:sldChg>
      <pc:sldChg chg="delSp modSp">
        <pc:chgData name="Toni Main" userId="S::t.main@cardinia.vic.gov.au::b63b3534-1655-46a2-99d2-4cba974d7d10" providerId="AD" clId="Web-{1D665919-1D74-AB7A-E7FD-8AD75AD95E54}" dt="2025-04-28T23:22:57.147" v="1" actId="20577"/>
        <pc:sldMkLst>
          <pc:docMk/>
          <pc:sldMk cId="2231608467" sldId="259"/>
        </pc:sldMkLst>
        <pc:spChg chg="mod">
          <ac:chgData name="Toni Main" userId="S::t.main@cardinia.vic.gov.au::b63b3534-1655-46a2-99d2-4cba974d7d10" providerId="AD" clId="Web-{1D665919-1D74-AB7A-E7FD-8AD75AD95E54}" dt="2025-04-28T23:22:57.147" v="1" actId="20577"/>
          <ac:spMkLst>
            <pc:docMk/>
            <pc:sldMk cId="2231608467" sldId="259"/>
            <ac:spMk id="4" creationId="{FC7AF72A-AC0C-B3C7-2F55-3B9E1F813C71}"/>
          </ac:spMkLst>
        </pc:spChg>
        <pc:graphicFrameChg chg="del">
          <ac:chgData name="Toni Main" userId="S::t.main@cardinia.vic.gov.au::b63b3534-1655-46a2-99d2-4cba974d7d10" providerId="AD" clId="Web-{1D665919-1D74-AB7A-E7FD-8AD75AD95E54}" dt="2025-04-28T23:22:41.866" v="0"/>
          <ac:graphicFrameMkLst>
            <pc:docMk/>
            <pc:sldMk cId="2231608467" sldId="259"/>
            <ac:graphicFrameMk id="5" creationId="{15032608-F1B8-04E8-DBA0-D9B3FD033595}"/>
          </ac:graphicFrameMkLst>
        </pc:graphicFrameChg>
      </pc:sldChg>
      <pc:sldChg chg="modSp">
        <pc:chgData name="Toni Main" userId="S::t.main@cardinia.vic.gov.au::b63b3534-1655-46a2-99d2-4cba974d7d10" providerId="AD" clId="Web-{1D665919-1D74-AB7A-E7FD-8AD75AD95E54}" dt="2025-04-28T23:58:54.886" v="664" actId="20577"/>
        <pc:sldMkLst>
          <pc:docMk/>
          <pc:sldMk cId="2094130217" sldId="260"/>
        </pc:sldMkLst>
        <pc:spChg chg="mod">
          <ac:chgData name="Toni Main" userId="S::t.main@cardinia.vic.gov.au::b63b3534-1655-46a2-99d2-4cba974d7d10" providerId="AD" clId="Web-{1D665919-1D74-AB7A-E7FD-8AD75AD95E54}" dt="2025-04-28T23:58:25.416" v="659" actId="20577"/>
          <ac:spMkLst>
            <pc:docMk/>
            <pc:sldMk cId="2094130217" sldId="260"/>
            <ac:spMk id="3" creationId="{8E4EC547-577C-ABB9-6B06-CC5CA12ACF74}"/>
          </ac:spMkLst>
        </pc:spChg>
        <pc:spChg chg="mod">
          <ac:chgData name="Toni Main" userId="S::t.main@cardinia.vic.gov.au::b63b3534-1655-46a2-99d2-4cba974d7d10" providerId="AD" clId="Web-{1D665919-1D74-AB7A-E7FD-8AD75AD95E54}" dt="2025-04-28T23:58:54.886" v="664" actId="20577"/>
          <ac:spMkLst>
            <pc:docMk/>
            <pc:sldMk cId="2094130217" sldId="260"/>
            <ac:spMk id="4" creationId="{D4B086B3-12B2-275F-F231-DA29AB446C0E}"/>
          </ac:spMkLst>
        </pc:spChg>
      </pc:sldChg>
      <pc:sldChg chg="modSp">
        <pc:chgData name="Toni Main" userId="S::t.main@cardinia.vic.gov.au::b63b3534-1655-46a2-99d2-4cba974d7d10" providerId="AD" clId="Web-{1D665919-1D74-AB7A-E7FD-8AD75AD95E54}" dt="2025-04-28T23:59:25.090" v="683" actId="1076"/>
        <pc:sldMkLst>
          <pc:docMk/>
          <pc:sldMk cId="3958981155" sldId="261"/>
        </pc:sldMkLst>
        <pc:spChg chg="mod">
          <ac:chgData name="Toni Main" userId="S::t.main@cardinia.vic.gov.au::b63b3534-1655-46a2-99d2-4cba974d7d10" providerId="AD" clId="Web-{1D665919-1D74-AB7A-E7FD-8AD75AD95E54}" dt="2025-04-28T23:59:18.090" v="681" actId="20577"/>
          <ac:spMkLst>
            <pc:docMk/>
            <pc:sldMk cId="3958981155" sldId="261"/>
            <ac:spMk id="3" creationId="{4E3CBA1A-0590-7E69-242E-6FB54922A84F}"/>
          </ac:spMkLst>
        </pc:spChg>
        <pc:spChg chg="mod">
          <ac:chgData name="Toni Main" userId="S::t.main@cardinia.vic.gov.au::b63b3534-1655-46a2-99d2-4cba974d7d10" providerId="AD" clId="Web-{1D665919-1D74-AB7A-E7FD-8AD75AD95E54}" dt="2025-04-28T23:59:25.090" v="683" actId="1076"/>
          <ac:spMkLst>
            <pc:docMk/>
            <pc:sldMk cId="3958981155" sldId="261"/>
            <ac:spMk id="4" creationId="{A2229A68-2689-0D27-8BF4-69E9AF6E0915}"/>
          </ac:spMkLst>
        </pc:spChg>
      </pc:sldChg>
      <pc:sldChg chg="modSp">
        <pc:chgData name="Toni Main" userId="S::t.main@cardinia.vic.gov.au::b63b3534-1655-46a2-99d2-4cba974d7d10" providerId="AD" clId="Web-{1D665919-1D74-AB7A-E7FD-8AD75AD95E54}" dt="2025-04-29T00:00:13.810" v="702" actId="20577"/>
        <pc:sldMkLst>
          <pc:docMk/>
          <pc:sldMk cId="1503279376" sldId="262"/>
        </pc:sldMkLst>
        <pc:spChg chg="mod">
          <ac:chgData name="Toni Main" userId="S::t.main@cardinia.vic.gov.au::b63b3534-1655-46a2-99d2-4cba974d7d10" providerId="AD" clId="Web-{1D665919-1D74-AB7A-E7FD-8AD75AD95E54}" dt="2025-04-28T23:59:37.887" v="695" actId="20577"/>
          <ac:spMkLst>
            <pc:docMk/>
            <pc:sldMk cId="1503279376" sldId="262"/>
            <ac:spMk id="3" creationId="{CDFCE3C4-96B9-C4D0-5A97-E8C44A4A3CC0}"/>
          </ac:spMkLst>
        </pc:spChg>
        <pc:spChg chg="mod">
          <ac:chgData name="Toni Main" userId="S::t.main@cardinia.vic.gov.au::b63b3534-1655-46a2-99d2-4cba974d7d10" providerId="AD" clId="Web-{1D665919-1D74-AB7A-E7FD-8AD75AD95E54}" dt="2025-04-29T00:00:13.810" v="702" actId="20577"/>
          <ac:spMkLst>
            <pc:docMk/>
            <pc:sldMk cId="1503279376" sldId="262"/>
            <ac:spMk id="4" creationId="{DBF80444-5C99-81B2-9F5F-BA228D117CD4}"/>
          </ac:spMkLst>
        </pc:spChg>
      </pc:sldChg>
      <pc:sldChg chg="modSp ord">
        <pc:chgData name="Toni Main" userId="S::t.main@cardinia.vic.gov.au::b63b3534-1655-46a2-99d2-4cba974d7d10" providerId="AD" clId="Web-{1D665919-1D74-AB7A-E7FD-8AD75AD95E54}" dt="2025-04-28T23:55:14.520" v="644" actId="20577"/>
        <pc:sldMkLst>
          <pc:docMk/>
          <pc:sldMk cId="3692241806" sldId="263"/>
        </pc:sldMkLst>
        <pc:spChg chg="mod">
          <ac:chgData name="Toni Main" userId="S::t.main@cardinia.vic.gov.au::b63b3534-1655-46a2-99d2-4cba974d7d10" providerId="AD" clId="Web-{1D665919-1D74-AB7A-E7FD-8AD75AD95E54}" dt="2025-04-28T23:51:55.701" v="488" actId="20577"/>
          <ac:spMkLst>
            <pc:docMk/>
            <pc:sldMk cId="3692241806" sldId="263"/>
            <ac:spMk id="3" creationId="{F0AE65AF-723D-909B-8993-9E4629B1B17B}"/>
          </ac:spMkLst>
        </pc:spChg>
        <pc:spChg chg="mod">
          <ac:chgData name="Toni Main" userId="S::t.main@cardinia.vic.gov.au::b63b3534-1655-46a2-99d2-4cba974d7d10" providerId="AD" clId="Web-{1D665919-1D74-AB7A-E7FD-8AD75AD95E54}" dt="2025-04-28T23:55:14.520" v="644" actId="20577"/>
          <ac:spMkLst>
            <pc:docMk/>
            <pc:sldMk cId="3692241806" sldId="263"/>
            <ac:spMk id="4" creationId="{E5520103-8624-26CC-798D-747261E7AADD}"/>
          </ac:spMkLst>
        </pc:spChg>
      </pc:sldChg>
      <pc:sldChg chg="modSp">
        <pc:chgData name="Toni Main" userId="S::t.main@cardinia.vic.gov.au::b63b3534-1655-46a2-99d2-4cba974d7d10" providerId="AD" clId="Web-{1D665919-1D74-AB7A-E7FD-8AD75AD95E54}" dt="2025-04-29T05:40:44.804" v="1241" actId="20577"/>
        <pc:sldMkLst>
          <pc:docMk/>
          <pc:sldMk cId="3725942555" sldId="264"/>
        </pc:sldMkLst>
        <pc:spChg chg="mod">
          <ac:chgData name="Toni Main" userId="S::t.main@cardinia.vic.gov.au::b63b3534-1655-46a2-99d2-4cba974d7d10" providerId="AD" clId="Web-{1D665919-1D74-AB7A-E7FD-8AD75AD95E54}" dt="2025-04-29T00:01:05.406" v="706" actId="20577"/>
          <ac:spMkLst>
            <pc:docMk/>
            <pc:sldMk cId="3725942555" sldId="264"/>
            <ac:spMk id="3" creationId="{CFF9CA22-EFF4-D213-F2BC-714E69957AC7}"/>
          </ac:spMkLst>
        </pc:spChg>
        <pc:spChg chg="mod">
          <ac:chgData name="Toni Main" userId="S::t.main@cardinia.vic.gov.au::b63b3534-1655-46a2-99d2-4cba974d7d10" providerId="AD" clId="Web-{1D665919-1D74-AB7A-E7FD-8AD75AD95E54}" dt="2025-04-29T05:40:44.804" v="1241" actId="20577"/>
          <ac:spMkLst>
            <pc:docMk/>
            <pc:sldMk cId="3725942555" sldId="264"/>
            <ac:spMk id="4" creationId="{8A6A392B-1D92-7D60-0E4E-F32FF5C83474}"/>
          </ac:spMkLst>
        </pc:spChg>
      </pc:sldChg>
      <pc:sldChg chg="del">
        <pc:chgData name="Toni Main" userId="S::t.main@cardinia.vic.gov.au::b63b3534-1655-46a2-99d2-4cba974d7d10" providerId="AD" clId="Web-{1D665919-1D74-AB7A-E7FD-8AD75AD95E54}" dt="2025-04-29T05:40:46.366" v="1242"/>
        <pc:sldMkLst>
          <pc:docMk/>
          <pc:sldMk cId="2386015896" sldId="265"/>
        </pc:sldMkLst>
      </pc:sldChg>
      <pc:sldChg chg="del">
        <pc:chgData name="Toni Main" userId="S::t.main@cardinia.vic.gov.au::b63b3534-1655-46a2-99d2-4cba974d7d10" providerId="AD" clId="Web-{1D665919-1D74-AB7A-E7FD-8AD75AD95E54}" dt="2025-04-29T05:40:48.835" v="1243"/>
        <pc:sldMkLst>
          <pc:docMk/>
          <pc:sldMk cId="1266539406" sldId="266"/>
        </pc:sldMkLst>
      </pc:sldChg>
      <pc:sldChg chg="del">
        <pc:chgData name="Toni Main" userId="S::t.main@cardinia.vic.gov.au::b63b3534-1655-46a2-99d2-4cba974d7d10" providerId="AD" clId="Web-{1D665919-1D74-AB7A-E7FD-8AD75AD95E54}" dt="2025-04-29T05:40:59.976" v="1244"/>
        <pc:sldMkLst>
          <pc:docMk/>
          <pc:sldMk cId="2690167472" sldId="267"/>
        </pc:sldMkLst>
      </pc:sldChg>
      <pc:sldChg chg="modSp add replId">
        <pc:chgData name="Toni Main" userId="S::t.main@cardinia.vic.gov.au::b63b3534-1655-46a2-99d2-4cba974d7d10" providerId="AD" clId="Web-{1D665919-1D74-AB7A-E7FD-8AD75AD95E54}" dt="2025-04-28T23:41:48.167" v="474" actId="20577"/>
        <pc:sldMkLst>
          <pc:docMk/>
          <pc:sldMk cId="824130933" sldId="269"/>
        </pc:sldMkLst>
        <pc:spChg chg="mod">
          <ac:chgData name="Toni Main" userId="S::t.main@cardinia.vic.gov.au::b63b3534-1655-46a2-99d2-4cba974d7d10" providerId="AD" clId="Web-{1D665919-1D74-AB7A-E7FD-8AD75AD95E54}" dt="2025-04-28T23:41:48.167" v="474" actId="20577"/>
          <ac:spMkLst>
            <pc:docMk/>
            <pc:sldMk cId="824130933" sldId="269"/>
            <ac:spMk id="4" creationId="{045918C5-C0FB-FD78-B76F-01ED292E5B08}"/>
          </ac:spMkLst>
        </pc:spChg>
      </pc:sldChg>
    </pc:docChg>
  </pc:docChgLst>
  <pc:docChgLst>
    <pc:chgData name="Toni Main" userId="S::t.main@cardinia.vic.gov.au::b63b3534-1655-46a2-99d2-4cba974d7d10" providerId="AD" clId="Web-{AA2FA46E-33F9-C430-5275-40BAE006938C}"/>
    <pc:docChg chg="modSld">
      <pc:chgData name="Toni Main" userId="S::t.main@cardinia.vic.gov.au::b63b3534-1655-46a2-99d2-4cba974d7d10" providerId="AD" clId="Web-{AA2FA46E-33F9-C430-5275-40BAE006938C}" dt="2025-04-23T00:28:35.835" v="156"/>
      <pc:docMkLst>
        <pc:docMk/>
      </pc:docMkLst>
      <pc:sldChg chg="modSp">
        <pc:chgData name="Toni Main" userId="S::t.main@cardinia.vic.gov.au::b63b3534-1655-46a2-99d2-4cba974d7d10" providerId="AD" clId="Web-{AA2FA46E-33F9-C430-5275-40BAE006938C}" dt="2025-04-23T00:18:28.490" v="3" actId="20577"/>
        <pc:sldMkLst>
          <pc:docMk/>
          <pc:sldMk cId="1618356736" sldId="256"/>
        </pc:sldMkLst>
        <pc:spChg chg="mod">
          <ac:chgData name="Toni Main" userId="S::t.main@cardinia.vic.gov.au::b63b3534-1655-46a2-99d2-4cba974d7d10" providerId="AD" clId="Web-{AA2FA46E-33F9-C430-5275-40BAE006938C}" dt="2025-04-23T00:18:28.490" v="3" actId="20577"/>
          <ac:spMkLst>
            <pc:docMk/>
            <pc:sldMk cId="1618356736" sldId="256"/>
            <ac:spMk id="3" creationId="{00000000-0000-0000-0000-000000000000}"/>
          </ac:spMkLst>
        </pc:spChg>
      </pc:sldChg>
      <pc:sldChg chg="addSp delSp modSp">
        <pc:chgData name="Toni Main" userId="S::t.main@cardinia.vic.gov.au::b63b3534-1655-46a2-99d2-4cba974d7d10" providerId="AD" clId="Web-{AA2FA46E-33F9-C430-5275-40BAE006938C}" dt="2025-04-23T00:24:07.460" v="32" actId="14100"/>
        <pc:sldMkLst>
          <pc:docMk/>
          <pc:sldMk cId="64352360" sldId="257"/>
        </pc:sldMkLst>
        <pc:spChg chg="mod">
          <ac:chgData name="Toni Main" userId="S::t.main@cardinia.vic.gov.au::b63b3534-1655-46a2-99d2-4cba974d7d10" providerId="AD" clId="Web-{AA2FA46E-33F9-C430-5275-40BAE006938C}" dt="2025-04-23T00:21:57.350" v="28" actId="20577"/>
          <ac:spMkLst>
            <pc:docMk/>
            <pc:sldMk cId="64352360" sldId="257"/>
            <ac:spMk id="3" creationId="{6639A3BD-EBCA-812B-02A2-E787D142349E}"/>
          </ac:spMkLst>
        </pc:spChg>
        <pc:spChg chg="del">
          <ac:chgData name="Toni Main" userId="S::t.main@cardinia.vic.gov.au::b63b3534-1655-46a2-99d2-4cba974d7d10" providerId="AD" clId="Web-{AA2FA46E-33F9-C430-5275-40BAE006938C}" dt="2025-04-23T00:22:01.334" v="29"/>
          <ac:spMkLst>
            <pc:docMk/>
            <pc:sldMk cId="64352360" sldId="257"/>
            <ac:spMk id="4" creationId="{E152DCE1-F5DA-4AEC-F78E-6B96E482AD05}"/>
          </ac:spMkLst>
        </pc:spChg>
        <pc:spChg chg="add del mod">
          <ac:chgData name="Toni Main" userId="S::t.main@cardinia.vic.gov.au::b63b3534-1655-46a2-99d2-4cba974d7d10" providerId="AD" clId="Web-{AA2FA46E-33F9-C430-5275-40BAE006938C}" dt="2025-04-23T00:23:58.444" v="30"/>
          <ac:spMkLst>
            <pc:docMk/>
            <pc:sldMk cId="64352360" sldId="257"/>
            <ac:spMk id="6" creationId="{9F571BD2-C0D8-59AA-176D-0EE4898E394B}"/>
          </ac:spMkLst>
        </pc:spChg>
        <pc:picChg chg="add mod ord">
          <ac:chgData name="Toni Main" userId="S::t.main@cardinia.vic.gov.au::b63b3534-1655-46a2-99d2-4cba974d7d10" providerId="AD" clId="Web-{AA2FA46E-33F9-C430-5275-40BAE006938C}" dt="2025-04-23T00:24:07.460" v="32" actId="14100"/>
          <ac:picMkLst>
            <pc:docMk/>
            <pc:sldMk cId="64352360" sldId="257"/>
            <ac:picMk id="7" creationId="{44F3A137-0FD5-FBC1-E21C-77F579B855DE}"/>
          </ac:picMkLst>
        </pc:picChg>
      </pc:sldChg>
      <pc:sldChg chg="modSp">
        <pc:chgData name="Toni Main" userId="S::t.main@cardinia.vic.gov.au::b63b3534-1655-46a2-99d2-4cba974d7d10" providerId="AD" clId="Web-{AA2FA46E-33F9-C430-5275-40BAE006938C}" dt="2025-04-23T00:21:31.225" v="21" actId="20577"/>
        <pc:sldMkLst>
          <pc:docMk/>
          <pc:sldMk cId="712861403" sldId="258"/>
        </pc:sldMkLst>
        <pc:spChg chg="mod">
          <ac:chgData name="Toni Main" userId="S::t.main@cardinia.vic.gov.au::b63b3534-1655-46a2-99d2-4cba974d7d10" providerId="AD" clId="Web-{AA2FA46E-33F9-C430-5275-40BAE006938C}" dt="2025-04-23T00:21:31.225" v="21" actId="20577"/>
          <ac:spMkLst>
            <pc:docMk/>
            <pc:sldMk cId="712861403" sldId="258"/>
            <ac:spMk id="3" creationId="{D5C8D37C-80CC-825B-1A62-FCCFDECE7A29}"/>
          </ac:spMkLst>
        </pc:spChg>
      </pc:sldChg>
      <pc:sldChg chg="addSp modSp">
        <pc:chgData name="Toni Main" userId="S::t.main@cardinia.vic.gov.au::b63b3534-1655-46a2-99d2-4cba974d7d10" providerId="AD" clId="Web-{AA2FA46E-33F9-C430-5275-40BAE006938C}" dt="2025-04-23T00:28:35.835" v="156"/>
        <pc:sldMkLst>
          <pc:docMk/>
          <pc:sldMk cId="2231608467" sldId="259"/>
        </pc:sldMkLst>
        <pc:spChg chg="mod">
          <ac:chgData name="Toni Main" userId="S::t.main@cardinia.vic.gov.au::b63b3534-1655-46a2-99d2-4cba974d7d10" providerId="AD" clId="Web-{AA2FA46E-33F9-C430-5275-40BAE006938C}" dt="2025-04-23T00:25:58.163" v="39" actId="20577"/>
          <ac:spMkLst>
            <pc:docMk/>
            <pc:sldMk cId="2231608467" sldId="259"/>
            <ac:spMk id="3" creationId="{9BF94B3C-7493-C7ED-3D57-5197208E2F01}"/>
          </ac:spMkLst>
        </pc:spChg>
        <pc:spChg chg="mod">
          <ac:chgData name="Toni Main" userId="S::t.main@cardinia.vic.gov.au::b63b3534-1655-46a2-99d2-4cba974d7d10" providerId="AD" clId="Web-{AA2FA46E-33F9-C430-5275-40BAE006938C}" dt="2025-04-23T00:26:02.772" v="40" actId="20577"/>
          <ac:spMkLst>
            <pc:docMk/>
            <pc:sldMk cId="2231608467" sldId="259"/>
            <ac:spMk id="4" creationId="{FC7AF72A-AC0C-B3C7-2F55-3B9E1F813C71}"/>
          </ac:spMkLst>
        </pc:spChg>
        <pc:graphicFrameChg chg="add mod modGraphic">
          <ac:chgData name="Toni Main" userId="S::t.main@cardinia.vic.gov.au::b63b3534-1655-46a2-99d2-4cba974d7d10" providerId="AD" clId="Web-{AA2FA46E-33F9-C430-5275-40BAE006938C}" dt="2025-04-23T00:28:35.835" v="156"/>
          <ac:graphicFrameMkLst>
            <pc:docMk/>
            <pc:sldMk cId="2231608467" sldId="259"/>
            <ac:graphicFrameMk id="5" creationId="{15032608-F1B8-04E8-DBA0-D9B3FD033595}"/>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64D5C1-F7E6-467C-85E7-0E2A11591464}" type="datetimeFigureOut">
              <a:rPr lang="en-AU" smtClean="0"/>
              <a:t>28/04/2025</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8ED005E-D7A6-48B6-A86B-A38212DC14A8}" type="slidenum">
              <a:rPr lang="en-AU" smtClean="0"/>
              <a:t>‹#›</a:t>
            </a:fld>
            <a:endParaRPr lang="en-AU"/>
          </a:p>
        </p:txBody>
      </p:sp>
    </p:spTree>
    <p:extLst>
      <p:ext uri="{BB962C8B-B14F-4D97-AF65-F5344CB8AC3E}">
        <p14:creationId xmlns:p14="http://schemas.microsoft.com/office/powerpoint/2010/main" val="690757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2C76CD-DDA5-4D16-BBAB-7977DA3E4097}" type="datetimeFigureOut">
              <a:rPr lang="en-AU" smtClean="0"/>
              <a:t>28/04/2025</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DAD7EC-C4E9-406A-94FA-E1D3777CA333}" type="slidenum">
              <a:rPr lang="en-AU" smtClean="0"/>
              <a:t>‹#›</a:t>
            </a:fld>
            <a:endParaRPr lang="en-AU"/>
          </a:p>
        </p:txBody>
      </p:sp>
    </p:spTree>
    <p:extLst>
      <p:ext uri="{BB962C8B-B14F-4D97-AF65-F5344CB8AC3E}">
        <p14:creationId xmlns:p14="http://schemas.microsoft.com/office/powerpoint/2010/main" val="913752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1925638" cy="1444625"/>
          </a:xfrm>
        </p:spPr>
      </p:sp>
      <p:sp>
        <p:nvSpPr>
          <p:cNvPr id="3" name="Notes Placeholder 2"/>
          <p:cNvSpPr>
            <a:spLocks noGrp="1"/>
          </p:cNvSpPr>
          <p:nvPr>
            <p:ph type="body" idx="1"/>
          </p:nvPr>
        </p:nvSpPr>
        <p:spPr>
          <a:xfrm>
            <a:off x="457200" y="2314600"/>
            <a:ext cx="5924128" cy="6433864"/>
          </a:xfrm>
        </p:spPr>
        <p:txBody>
          <a:bodyPr/>
          <a:lstStyle/>
          <a:p>
            <a:r>
              <a:rPr lang="en-AU" sz="1100" dirty="0"/>
              <a:t>Program objectives</a:t>
            </a:r>
          </a:p>
          <a:p>
            <a:pPr marL="171450" indent="-171450">
              <a:buFont typeface="Arial" panose="020B0604020202020204" pitchFamily="34" charset="0"/>
              <a:buChar char="•"/>
            </a:pPr>
            <a:r>
              <a:rPr lang="en-AU" sz="1100" dirty="0"/>
              <a:t>Applicants have demonstrated how their event meets the objectives of the program and supports the growth and expansion of Council’s events calendar. </a:t>
            </a:r>
          </a:p>
          <a:p>
            <a:r>
              <a:rPr lang="en-AU" sz="1100" dirty="0"/>
              <a:t>• Applicants have shown how their attendance figures will meet the criteria specific to the tier they are applying for. </a:t>
            </a:r>
          </a:p>
          <a:p>
            <a:endParaRPr lang="en-AU" sz="1100" dirty="0"/>
          </a:p>
          <a:p>
            <a:r>
              <a:rPr lang="en-AU" sz="1100" dirty="0"/>
              <a:t>Capacity </a:t>
            </a:r>
          </a:p>
          <a:p>
            <a:pPr marL="171450" indent="-171450">
              <a:buFont typeface="Arial" panose="020B0604020202020204" pitchFamily="34" charset="0"/>
              <a:buChar char="•"/>
            </a:pPr>
            <a:r>
              <a:rPr lang="en-AU" sz="1100" dirty="0"/>
              <a:t>Applicants have shown evidence of their expertise and capacity to successfully manage the proposed event (minimum two years), comply with Council and other authorities requirements and permits, provide a sufficient lead time to plan, deliver and promote the proposed event. </a:t>
            </a:r>
          </a:p>
          <a:p>
            <a:pPr marL="171450" indent="-171450">
              <a:buFont typeface="Arial" panose="020B0604020202020204" pitchFamily="34" charset="0"/>
              <a:buChar char="•"/>
            </a:pPr>
            <a:r>
              <a:rPr lang="en-AU" sz="1100" dirty="0"/>
              <a:t>Applicants have a positive track record of delivering similar types of events successfully. There is a clear measure of what success looks like within the application.</a:t>
            </a:r>
          </a:p>
          <a:p>
            <a:pPr marL="171450" indent="-171450">
              <a:buFont typeface="Arial" panose="020B0604020202020204" pitchFamily="34" charset="0"/>
              <a:buChar char="•"/>
            </a:pPr>
            <a:endParaRPr lang="en-AU" sz="1100" dirty="0"/>
          </a:p>
          <a:p>
            <a:r>
              <a:rPr lang="en-AU" sz="1100" dirty="0"/>
              <a:t>Eco impact</a:t>
            </a:r>
          </a:p>
          <a:p>
            <a:r>
              <a:rPr lang="en-AU" sz="1100" dirty="0"/>
              <a:t>• Applicants have demonstrated how their proposed event will engage with local businesses and community groups. </a:t>
            </a:r>
          </a:p>
          <a:p>
            <a:r>
              <a:rPr lang="en-AU" sz="1100" dirty="0"/>
              <a:t>• Applicants have demonstrated how the event will celebrate, attract, and engage the local community and wider community in attracting visitation to the region. </a:t>
            </a:r>
          </a:p>
          <a:p>
            <a:r>
              <a:rPr lang="en-AU" sz="1100" dirty="0"/>
              <a:t>• Applicants have demonstrated how they will build ongoing beneficial partnerships within the community. Pact</a:t>
            </a:r>
          </a:p>
          <a:p>
            <a:endParaRPr lang="en-AU" sz="1100" dirty="0"/>
          </a:p>
          <a:p>
            <a:r>
              <a:rPr lang="en-AU" sz="1100" dirty="0"/>
              <a:t>Demand</a:t>
            </a:r>
          </a:p>
          <a:p>
            <a:pPr marL="171450" indent="-171450">
              <a:buFont typeface="Arial" panose="020B0604020202020204" pitchFamily="34" charset="0"/>
              <a:buChar char="•"/>
            </a:pPr>
            <a:r>
              <a:rPr lang="en-AU" sz="1100" dirty="0"/>
              <a:t>Applicants have demonstrated the long-term sustainability and viability of the event, including the levels of innovation, creativity and change within the event to ensure longevity. </a:t>
            </a:r>
          </a:p>
          <a:p>
            <a:r>
              <a:rPr lang="en-AU" sz="1100" dirty="0"/>
              <a:t>• The proposed event aligns with demand in the events calendar and has an appropriate fit within the community. </a:t>
            </a:r>
          </a:p>
          <a:p>
            <a:endParaRPr lang="en-AU" sz="1100" dirty="0"/>
          </a:p>
          <a:p>
            <a:r>
              <a:rPr lang="en-AU" sz="1100" dirty="0"/>
              <a:t>Funding</a:t>
            </a:r>
          </a:p>
          <a:p>
            <a:pPr marL="171450" indent="-171450">
              <a:buFont typeface="Arial" panose="020B0604020202020204" pitchFamily="34" charset="0"/>
              <a:buChar char="•"/>
            </a:pPr>
            <a:r>
              <a:rPr lang="en-AU" sz="1100" dirty="0"/>
              <a:t>Applicants have shown the viability of their proposed event and have provided a realistic budget reflective of the scope and scale of the event, including required revenue streams in relation to the requested funding, to ensure the success of the event is not solely dependent on Council. </a:t>
            </a:r>
          </a:p>
          <a:p>
            <a:pPr marL="171450" indent="-171450">
              <a:buFont typeface="Arial" panose="020B0604020202020204" pitchFamily="34" charset="0"/>
              <a:buChar char="•"/>
            </a:pPr>
            <a:r>
              <a:rPr lang="en-AU" sz="1100" dirty="0"/>
              <a:t>• Applicants have demonstrated how the requested grant amount will enhance their event offering and attract a wider audience. </a:t>
            </a:r>
          </a:p>
          <a:p>
            <a:pPr marL="171450" indent="-171450">
              <a:buFont typeface="Arial" panose="020B0604020202020204" pitchFamily="34" charset="0"/>
              <a:buChar char="•"/>
            </a:pPr>
            <a:r>
              <a:rPr lang="en-AU" sz="1100" dirty="0"/>
              <a:t>• For events who have received funding in the past, applicants have demonstrated how the current proposed funding will increase the benefit. </a:t>
            </a:r>
          </a:p>
          <a:p>
            <a:pPr marL="171450" indent="-171450">
              <a:buFont typeface="Arial" panose="020B0604020202020204" pitchFamily="34" charset="0"/>
              <a:buChar char="•"/>
            </a:pPr>
            <a:r>
              <a:rPr lang="en-AU" sz="1100" dirty="0"/>
              <a:t>• A full itemised budget for expenditure and income must be attached to your application. </a:t>
            </a:r>
          </a:p>
        </p:txBody>
      </p:sp>
      <p:sp>
        <p:nvSpPr>
          <p:cNvPr id="4" name="Slide Number Placeholder 3"/>
          <p:cNvSpPr>
            <a:spLocks noGrp="1"/>
          </p:cNvSpPr>
          <p:nvPr>
            <p:ph type="sldNum" sz="quarter" idx="5"/>
          </p:nvPr>
        </p:nvSpPr>
        <p:spPr/>
        <p:txBody>
          <a:bodyPr/>
          <a:lstStyle/>
          <a:p>
            <a:fld id="{10DAD7EC-C4E9-406A-94FA-E1D3777CA333}" type="slidenum">
              <a:rPr lang="en-AU" smtClean="0"/>
              <a:t>6</a:t>
            </a:fld>
            <a:endParaRPr lang="en-AU"/>
          </a:p>
        </p:txBody>
      </p:sp>
    </p:spTree>
    <p:extLst>
      <p:ext uri="{BB962C8B-B14F-4D97-AF65-F5344CB8AC3E}">
        <p14:creationId xmlns:p14="http://schemas.microsoft.com/office/powerpoint/2010/main" val="714686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0DAD7EC-C4E9-406A-94FA-E1D3777CA333}" type="slidenum">
              <a:rPr lang="en-AU" smtClean="0"/>
              <a:t>8</a:t>
            </a:fld>
            <a:endParaRPr lang="en-AU"/>
          </a:p>
        </p:txBody>
      </p:sp>
    </p:spTree>
    <p:extLst>
      <p:ext uri="{BB962C8B-B14F-4D97-AF65-F5344CB8AC3E}">
        <p14:creationId xmlns:p14="http://schemas.microsoft.com/office/powerpoint/2010/main" val="2465679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10DAD7EC-C4E9-406A-94FA-E1D3777CA333}" type="slidenum">
              <a:rPr lang="en-AU" smtClean="0"/>
              <a:t>9</a:t>
            </a:fld>
            <a:endParaRPr lang="en-AU"/>
          </a:p>
        </p:txBody>
      </p:sp>
    </p:spTree>
    <p:extLst>
      <p:ext uri="{BB962C8B-B14F-4D97-AF65-F5344CB8AC3E}">
        <p14:creationId xmlns:p14="http://schemas.microsoft.com/office/powerpoint/2010/main" val="27247734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14223"/>
            <a:ext cx="9144000" cy="6461602"/>
          </a:xfrm>
          <a:prstGeom prst="rect">
            <a:avLst/>
          </a:prstGeom>
        </p:spPr>
      </p:pic>
      <p:pic>
        <p:nvPicPr>
          <p:cNvPr id="17" name="Pictur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36633" y="473597"/>
            <a:ext cx="1800000" cy="948936"/>
          </a:xfrm>
          <a:prstGeom prst="rect">
            <a:avLst/>
          </a:prstGeom>
        </p:spPr>
      </p:pic>
      <p:sp>
        <p:nvSpPr>
          <p:cNvPr id="14" name="Title 1"/>
          <p:cNvSpPr txBox="1">
            <a:spLocks/>
          </p:cNvSpPr>
          <p:nvPr userDrawn="1"/>
        </p:nvSpPr>
        <p:spPr>
          <a:xfrm>
            <a:off x="457200" y="3717032"/>
            <a:ext cx="3454152" cy="576064"/>
          </a:xfrm>
          <a:prstGeom prst="rect">
            <a:avLst/>
          </a:prstGeom>
        </p:spPr>
        <p:txBody>
          <a:bodyPr vert="horz" lIns="91440" tIns="45720" rIns="91440" bIns="45720" rtlCol="0" anchor="t">
            <a:normAutofit/>
          </a:bodyPr>
          <a:lstStyle>
            <a:lvl1pPr algn="l" defTabSz="914400" rtl="0" eaLnBrk="1" latinLnBrk="0" hangingPunct="1">
              <a:spcBef>
                <a:spcPct val="0"/>
              </a:spcBef>
              <a:buNone/>
              <a:defRPr sz="2400" kern="1200">
                <a:solidFill>
                  <a:schemeClr val="bg1"/>
                </a:solidFill>
                <a:latin typeface="Franklin Gothic Book" pitchFamily="34" charset="0"/>
                <a:ea typeface="+mj-ea"/>
                <a:cs typeface="+mj-cs"/>
              </a:defRPr>
            </a:lvl1pPr>
          </a:lstStyle>
          <a:p>
            <a:r>
              <a:rPr lang="en-US" dirty="0"/>
              <a:t>Cardinia Shire Council</a:t>
            </a:r>
            <a:endParaRPr lang="en-AU" dirty="0"/>
          </a:p>
        </p:txBody>
      </p:sp>
      <p:sp>
        <p:nvSpPr>
          <p:cNvPr id="23" name="Date Placeholder 3"/>
          <p:cNvSpPr>
            <a:spLocks noGrp="1"/>
          </p:cNvSpPr>
          <p:nvPr>
            <p:ph type="dt" sz="half" idx="2"/>
          </p:nvPr>
        </p:nvSpPr>
        <p:spPr>
          <a:xfrm>
            <a:off x="457200" y="6088211"/>
            <a:ext cx="4320480" cy="365125"/>
          </a:xfrm>
          <a:prstGeom prst="rect">
            <a:avLst/>
          </a:prstGeom>
        </p:spPr>
        <p:txBody>
          <a:bodyPr vert="horz" lIns="91440" tIns="45720" rIns="91440" bIns="45720" rtlCol="0" anchor="t"/>
          <a:lstStyle>
            <a:lvl1pPr algn="l">
              <a:defRPr lang="en-AU" sz="1800" smtClean="0">
                <a:solidFill>
                  <a:schemeClr val="bg1"/>
                </a:solidFill>
              </a:defRPr>
            </a:lvl1pPr>
          </a:lstStyle>
          <a:p>
            <a:endParaRPr lang="en-AU" dirty="0"/>
          </a:p>
        </p:txBody>
      </p:sp>
      <p:sp>
        <p:nvSpPr>
          <p:cNvPr id="24" name="Text Placeholder 9"/>
          <p:cNvSpPr>
            <a:spLocks noGrp="1"/>
          </p:cNvSpPr>
          <p:nvPr>
            <p:ph type="body" sz="quarter" idx="10" hasCustomPrompt="1"/>
          </p:nvPr>
        </p:nvSpPr>
        <p:spPr>
          <a:xfrm>
            <a:off x="457200" y="4148509"/>
            <a:ext cx="8276270" cy="1800771"/>
          </a:xfrm>
        </p:spPr>
        <p:txBody>
          <a:bodyPr>
            <a:noAutofit/>
          </a:bodyPr>
          <a:lst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4200">
                <a:solidFill>
                  <a:schemeClr val="bg1"/>
                </a:solidFill>
                <a:latin typeface="+mj-lt"/>
              </a:defRPr>
            </a:lvl1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Title of presentation</a:t>
            </a:r>
            <a:endParaRPr lang="en-AU" dirty="0"/>
          </a:p>
        </p:txBody>
      </p:sp>
    </p:spTree>
    <p:extLst>
      <p:ext uri="{BB962C8B-B14F-4D97-AF65-F5344CB8AC3E}">
        <p14:creationId xmlns:p14="http://schemas.microsoft.com/office/powerpoint/2010/main" val="956444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ing 1, bullet list and one imag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C08D3E4-671E-4009-8808-6147F088B916}" type="slidenum">
              <a:rPr lang="en-AU" smtClean="0"/>
              <a:t>‹#›</a:t>
            </a:fld>
            <a:endParaRPr lang="en-AU"/>
          </a:p>
        </p:txBody>
      </p:sp>
      <p:sp>
        <p:nvSpPr>
          <p:cNvPr id="6" name="Picture Placeholder 21"/>
          <p:cNvSpPr>
            <a:spLocks noGrp="1"/>
          </p:cNvSpPr>
          <p:nvPr>
            <p:ph type="pic" sz="quarter" idx="13" hasCustomPrompt="1"/>
          </p:nvPr>
        </p:nvSpPr>
        <p:spPr>
          <a:xfrm>
            <a:off x="4680000" y="1800000"/>
            <a:ext cx="3960000" cy="3960000"/>
          </a:xfrm>
          <a:custGeom>
            <a:avLst/>
            <a:gdLst>
              <a:gd name="connsiteX0" fmla="*/ 32412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0 w 1944687"/>
              <a:gd name="connsiteY7" fmla="*/ 324121 h 1944688"/>
              <a:gd name="connsiteX8" fmla="*/ 324121 w 1944687"/>
              <a:gd name="connsiteY8" fmla="*/ 0 h 1944688"/>
              <a:gd name="connsiteX0" fmla="*/ 32412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324121 w 1944687"/>
              <a:gd name="connsiteY7" fmla="*/ 0 h 1944688"/>
              <a:gd name="connsiteX0" fmla="*/ 27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271 w 1944687"/>
              <a:gd name="connsiteY7" fmla="*/ 0 h 1944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4687" h="1944688">
                <a:moveTo>
                  <a:pt x="271" y="0"/>
                </a:moveTo>
                <a:lnTo>
                  <a:pt x="1944687" y="0"/>
                </a:lnTo>
                <a:lnTo>
                  <a:pt x="1944687" y="0"/>
                </a:lnTo>
                <a:lnTo>
                  <a:pt x="1944687" y="1620567"/>
                </a:lnTo>
                <a:cubicBezTo>
                  <a:pt x="1944687" y="1799574"/>
                  <a:pt x="1799573" y="1944688"/>
                  <a:pt x="1620566" y="1944688"/>
                </a:cubicBezTo>
                <a:lnTo>
                  <a:pt x="0" y="1944688"/>
                </a:lnTo>
                <a:lnTo>
                  <a:pt x="0" y="1944688"/>
                </a:lnTo>
                <a:cubicBezTo>
                  <a:pt x="90" y="1296459"/>
                  <a:pt x="181" y="648229"/>
                  <a:pt x="271" y="0"/>
                </a:cubicBezTo>
                <a:close/>
              </a:path>
            </a:pathLst>
          </a:custGeom>
          <a:ln w="3175">
            <a:solidFill>
              <a:schemeClr val="tx2"/>
            </a:solidFill>
          </a:ln>
        </p:spPr>
        <p:txBody>
          <a:bodyPr>
            <a:normAutofit/>
          </a:bodyPr>
          <a:lstStyle>
            <a:lvl1pPr marL="0" indent="0">
              <a:buNone/>
              <a:defRPr lang="en-AU" sz="1800" dirty="0"/>
            </a:lvl1pPr>
          </a:lstStyle>
          <a:p>
            <a:r>
              <a:rPr lang="en-AU" dirty="0"/>
              <a:t>[Click on icon to insert image]</a:t>
            </a:r>
          </a:p>
        </p:txBody>
      </p:sp>
      <p:sp>
        <p:nvSpPr>
          <p:cNvPr id="8" name="Content Placeholder 2"/>
          <p:cNvSpPr>
            <a:spLocks noGrp="1"/>
          </p:cNvSpPr>
          <p:nvPr>
            <p:ph sz="half" idx="1" hasCustomPrompt="1"/>
          </p:nvPr>
        </p:nvSpPr>
        <p:spPr>
          <a:xfrm>
            <a:off x="457200" y="1800000"/>
            <a:ext cx="4042800" cy="3960000"/>
          </a:xfrm>
        </p:spPr>
        <p:txBody>
          <a:bodyPr>
            <a:noAutofit/>
          </a:bodyPr>
          <a:lstStyle>
            <a:lvl1pPr>
              <a:defRPr sz="2800"/>
            </a:lvl1pPr>
            <a:lvl2pPr>
              <a:defRPr sz="2800"/>
            </a:lvl2pPr>
            <a:lvl3pPr>
              <a:defRPr sz="2800"/>
            </a:lvl3pPr>
            <a:lvl4pPr>
              <a:defRPr sz="1800"/>
            </a:lvl4pPr>
            <a:lvl5pPr>
              <a:defRPr sz="1800"/>
            </a:lvl5pPr>
            <a:lvl6pPr>
              <a:defRPr sz="1800"/>
            </a:lvl6pPr>
            <a:lvl7pPr>
              <a:defRPr sz="1800"/>
            </a:lvl7pPr>
            <a:lvl8pPr>
              <a:defRPr sz="1800"/>
            </a:lvl8pPr>
            <a:lvl9pPr>
              <a:defRPr sz="1800"/>
            </a:lvl9pPr>
          </a:lstStyle>
          <a:p>
            <a:pPr lvl="0"/>
            <a:r>
              <a:rPr lang="en-US" dirty="0"/>
              <a:t>Click to edit text</a:t>
            </a:r>
          </a:p>
          <a:p>
            <a:pPr lvl="1"/>
            <a:r>
              <a:rPr lang="en-US" dirty="0"/>
              <a:t>Second level</a:t>
            </a:r>
          </a:p>
          <a:p>
            <a:pPr lvl="2"/>
            <a:r>
              <a:rPr lang="en-US" dirty="0"/>
              <a:t>Third level</a:t>
            </a:r>
          </a:p>
        </p:txBody>
      </p:sp>
      <p:sp>
        <p:nvSpPr>
          <p:cNvPr id="3" name="Text Placeholder 2"/>
          <p:cNvSpPr>
            <a:spLocks noGrp="1"/>
          </p:cNvSpPr>
          <p:nvPr>
            <p:ph type="body" sz="quarter" idx="14" hasCustomPrompt="1"/>
          </p:nvPr>
        </p:nvSpPr>
        <p:spPr>
          <a:xfrm>
            <a:off x="457200" y="273600"/>
            <a:ext cx="8218800" cy="1144800"/>
          </a:xfrm>
        </p:spPr>
        <p:txBody>
          <a:bodyPr>
            <a:noAutofit/>
          </a:bodyPr>
          <a:lstStyle>
            <a:lvl1pPr marL="0" indent="0">
              <a:buNone/>
              <a:defRPr sz="4400">
                <a:solidFill>
                  <a:schemeClr val="tx2"/>
                </a:solidFill>
                <a:latin typeface="+mj-lt"/>
              </a:defRPr>
            </a:lvl1pPr>
          </a:lstStyle>
          <a:p>
            <a:pPr lvl="0"/>
            <a:r>
              <a:rPr lang="en-AU" dirty="0"/>
              <a:t>Click to edit Heading 1</a:t>
            </a:r>
          </a:p>
        </p:txBody>
      </p:sp>
    </p:spTree>
    <p:extLst>
      <p:ext uri="{BB962C8B-B14F-4D97-AF65-F5344CB8AC3E}">
        <p14:creationId xmlns:p14="http://schemas.microsoft.com/office/powerpoint/2010/main" val="1387418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ing 1, numbered list and one imag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C08D3E4-671E-4009-8808-6147F088B916}" type="slidenum">
              <a:rPr lang="en-AU" smtClean="0"/>
              <a:t>‹#›</a:t>
            </a:fld>
            <a:endParaRPr lang="en-AU"/>
          </a:p>
        </p:txBody>
      </p:sp>
      <p:sp>
        <p:nvSpPr>
          <p:cNvPr id="6" name="Picture Placeholder 21"/>
          <p:cNvSpPr>
            <a:spLocks noGrp="1"/>
          </p:cNvSpPr>
          <p:nvPr>
            <p:ph type="pic" sz="quarter" idx="13" hasCustomPrompt="1"/>
          </p:nvPr>
        </p:nvSpPr>
        <p:spPr>
          <a:xfrm>
            <a:off x="4680000" y="1800000"/>
            <a:ext cx="3960000" cy="3960000"/>
          </a:xfrm>
          <a:custGeom>
            <a:avLst/>
            <a:gdLst>
              <a:gd name="connsiteX0" fmla="*/ 32412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0 w 1944687"/>
              <a:gd name="connsiteY7" fmla="*/ 324121 h 1944688"/>
              <a:gd name="connsiteX8" fmla="*/ 324121 w 1944687"/>
              <a:gd name="connsiteY8" fmla="*/ 0 h 1944688"/>
              <a:gd name="connsiteX0" fmla="*/ 32412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324121 w 1944687"/>
              <a:gd name="connsiteY7" fmla="*/ 0 h 1944688"/>
              <a:gd name="connsiteX0" fmla="*/ 27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271 w 1944687"/>
              <a:gd name="connsiteY7" fmla="*/ 0 h 1944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4687" h="1944688">
                <a:moveTo>
                  <a:pt x="271" y="0"/>
                </a:moveTo>
                <a:lnTo>
                  <a:pt x="1944687" y="0"/>
                </a:lnTo>
                <a:lnTo>
                  <a:pt x="1944687" y="0"/>
                </a:lnTo>
                <a:lnTo>
                  <a:pt x="1944687" y="1620567"/>
                </a:lnTo>
                <a:cubicBezTo>
                  <a:pt x="1944687" y="1799574"/>
                  <a:pt x="1799573" y="1944688"/>
                  <a:pt x="1620566" y="1944688"/>
                </a:cubicBezTo>
                <a:lnTo>
                  <a:pt x="0" y="1944688"/>
                </a:lnTo>
                <a:lnTo>
                  <a:pt x="0" y="1944688"/>
                </a:lnTo>
                <a:cubicBezTo>
                  <a:pt x="90" y="1296459"/>
                  <a:pt x="181" y="648229"/>
                  <a:pt x="271" y="0"/>
                </a:cubicBezTo>
                <a:close/>
              </a:path>
            </a:pathLst>
          </a:custGeom>
          <a:ln w="3175">
            <a:solidFill>
              <a:schemeClr val="tx2"/>
            </a:solidFill>
          </a:ln>
        </p:spPr>
        <p:txBody>
          <a:bodyPr>
            <a:normAutofit/>
          </a:bodyPr>
          <a:lstStyle>
            <a:lvl1pPr marL="0" indent="0">
              <a:buNone/>
              <a:defRPr lang="en-AU" sz="1800" dirty="0"/>
            </a:lvl1pPr>
          </a:lstStyle>
          <a:p>
            <a:r>
              <a:rPr lang="en-AU" dirty="0"/>
              <a:t>[Click on icon to insert image]</a:t>
            </a:r>
          </a:p>
        </p:txBody>
      </p:sp>
      <p:sp>
        <p:nvSpPr>
          <p:cNvPr id="8" name="Text Placeholder 2"/>
          <p:cNvSpPr>
            <a:spLocks noGrp="1"/>
          </p:cNvSpPr>
          <p:nvPr>
            <p:ph idx="17" hasCustomPrompt="1"/>
          </p:nvPr>
        </p:nvSpPr>
        <p:spPr>
          <a:xfrm>
            <a:off x="457200" y="1800000"/>
            <a:ext cx="4042800" cy="3960000"/>
          </a:xfrm>
          <a:prstGeom prst="rect">
            <a:avLst/>
          </a:prstGeom>
        </p:spPr>
        <p:txBody>
          <a:bodyPr vert="horz" lIns="91440" tIns="45720" rIns="91440" bIns="45720" rtlCol="0">
            <a:noAutofit/>
          </a:bodyPr>
          <a:lstStyle>
            <a:lvl1pPr marL="514350" indent="-514350">
              <a:buFont typeface="+mj-lt"/>
              <a:buAutoNum type="arabicPeriod"/>
              <a:defRPr sz="3200"/>
            </a:lvl1pPr>
            <a:lvl2pPr marL="971550" indent="-514350">
              <a:buFont typeface="+mj-lt"/>
              <a:buAutoNum type="alphaLcPeriod"/>
              <a:defRPr sz="3200"/>
            </a:lvl2pPr>
            <a:lvl3pPr marL="1371600" indent="-457200">
              <a:buFont typeface="+mj-lt"/>
              <a:buAutoNum type="romanLcPeriod"/>
              <a:defRPr sz="3200"/>
            </a:lvl3pPr>
            <a:lvl4pPr marL="1828800" indent="-457200">
              <a:buFont typeface="+mj-lt"/>
              <a:buAutoNum type="arabicPeriod"/>
              <a:defRPr/>
            </a:lvl4pPr>
          </a:lstStyle>
          <a:p>
            <a:pPr lvl="0"/>
            <a:r>
              <a:rPr lang="en-US" dirty="0"/>
              <a:t>Click to edit text</a:t>
            </a:r>
          </a:p>
          <a:p>
            <a:pPr lvl="1"/>
            <a:r>
              <a:rPr lang="en-US" dirty="0"/>
              <a:t>Second level</a:t>
            </a:r>
          </a:p>
          <a:p>
            <a:pPr lvl="2"/>
            <a:r>
              <a:rPr lang="en-US" dirty="0"/>
              <a:t>Third level</a:t>
            </a:r>
          </a:p>
        </p:txBody>
      </p:sp>
      <p:sp>
        <p:nvSpPr>
          <p:cNvPr id="3" name="Text Placeholder 2"/>
          <p:cNvSpPr>
            <a:spLocks noGrp="1"/>
          </p:cNvSpPr>
          <p:nvPr>
            <p:ph type="body" sz="quarter" idx="18" hasCustomPrompt="1"/>
          </p:nvPr>
        </p:nvSpPr>
        <p:spPr>
          <a:xfrm>
            <a:off x="457200" y="273600"/>
            <a:ext cx="8218800" cy="1144800"/>
          </a:xfrm>
        </p:spPr>
        <p:txBody>
          <a:bodyPr>
            <a:noAutofit/>
          </a:bodyPr>
          <a:lstStyle>
            <a:lvl1pPr marL="0" indent="0">
              <a:buNone/>
              <a:defRPr sz="4400">
                <a:solidFill>
                  <a:schemeClr val="tx2"/>
                </a:solidFill>
                <a:latin typeface="+mj-lt"/>
              </a:defRPr>
            </a:lvl1pPr>
          </a:lstStyle>
          <a:p>
            <a:pPr lvl="0"/>
            <a:r>
              <a:rPr lang="en-AU" dirty="0"/>
              <a:t>Click to edit Heading 1</a:t>
            </a:r>
          </a:p>
        </p:txBody>
      </p:sp>
    </p:spTree>
    <p:extLst>
      <p:ext uri="{BB962C8B-B14F-4D97-AF65-F5344CB8AC3E}">
        <p14:creationId xmlns:p14="http://schemas.microsoft.com/office/powerpoint/2010/main" val="1510097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ing 1, text and bullet lis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C08D3E4-671E-4009-8808-6147F088B916}" type="slidenum">
              <a:rPr lang="en-AU" smtClean="0"/>
              <a:t>‹#›</a:t>
            </a:fld>
            <a:endParaRPr lang="en-AU"/>
          </a:p>
        </p:txBody>
      </p:sp>
      <p:sp>
        <p:nvSpPr>
          <p:cNvPr id="5" name="Title Placeholder 1"/>
          <p:cNvSpPr>
            <a:spLocks noGrp="1"/>
          </p:cNvSpPr>
          <p:nvPr>
            <p:ph type="title" hasCustomPrompt="1"/>
          </p:nvPr>
        </p:nvSpPr>
        <p:spPr>
          <a:xfrm>
            <a:off x="457200" y="1800000"/>
            <a:ext cx="4042792" cy="3960440"/>
          </a:xfrm>
          <a:prstGeom prst="rect">
            <a:avLst/>
          </a:prstGeom>
        </p:spPr>
        <p:txBody>
          <a:bodyPr vert="horz" lIns="91440" tIns="45720" rIns="91440" bIns="45720" rtlCol="0" anchor="t">
            <a:noAutofit/>
          </a:bodyPr>
          <a:lstStyle>
            <a:lvl1pPr>
              <a:defRPr sz="3200">
                <a:solidFill>
                  <a:schemeClr val="tx1"/>
                </a:solidFill>
                <a:latin typeface="+mn-lt"/>
              </a:defRPr>
            </a:lvl1pPr>
          </a:lstStyle>
          <a:p>
            <a:r>
              <a:rPr lang="en-US" dirty="0"/>
              <a:t>Click to edit text</a:t>
            </a:r>
            <a:endParaRPr lang="en-AU" dirty="0"/>
          </a:p>
        </p:txBody>
      </p:sp>
      <p:sp>
        <p:nvSpPr>
          <p:cNvPr id="9" name="Text Placeholder 2"/>
          <p:cNvSpPr>
            <a:spLocks noGrp="1"/>
          </p:cNvSpPr>
          <p:nvPr>
            <p:ph idx="1" hasCustomPrompt="1"/>
          </p:nvPr>
        </p:nvSpPr>
        <p:spPr>
          <a:xfrm>
            <a:off x="4680000" y="1800000"/>
            <a:ext cx="4042800" cy="3960000"/>
          </a:xfrm>
          <a:prstGeom prst="rect">
            <a:avLst/>
          </a:prstGeom>
        </p:spPr>
        <p:txBody>
          <a:bodyPr vert="horz" lIns="91440" tIns="45720" rIns="91440" bIns="45720" rtlCol="0">
            <a:noAutofit/>
          </a:bodyPr>
          <a:lstStyle>
            <a:lvl1pPr>
              <a:defRPr sz="3200"/>
            </a:lvl1pPr>
            <a:lvl2pPr>
              <a:defRPr sz="3200"/>
            </a:lvl2pPr>
            <a:lvl3pPr>
              <a:defRPr sz="3200"/>
            </a:lvl3pPr>
          </a:lstStyle>
          <a:p>
            <a:pPr lvl="0"/>
            <a:r>
              <a:rPr lang="en-US" dirty="0"/>
              <a:t>Click to edit text</a:t>
            </a:r>
          </a:p>
          <a:p>
            <a:pPr lvl="1"/>
            <a:r>
              <a:rPr lang="en-US" dirty="0"/>
              <a:t>Second level</a:t>
            </a:r>
          </a:p>
          <a:p>
            <a:pPr lvl="2"/>
            <a:r>
              <a:rPr lang="en-US" dirty="0"/>
              <a:t>Third level</a:t>
            </a:r>
          </a:p>
        </p:txBody>
      </p:sp>
      <p:sp>
        <p:nvSpPr>
          <p:cNvPr id="3" name="Text Placeholder 2"/>
          <p:cNvSpPr>
            <a:spLocks noGrp="1"/>
          </p:cNvSpPr>
          <p:nvPr>
            <p:ph type="body" sz="quarter" idx="13" hasCustomPrompt="1"/>
          </p:nvPr>
        </p:nvSpPr>
        <p:spPr>
          <a:xfrm>
            <a:off x="457200" y="273600"/>
            <a:ext cx="8218800" cy="1144800"/>
          </a:xfrm>
        </p:spPr>
        <p:txBody>
          <a:bodyPr>
            <a:noAutofit/>
          </a:bodyPr>
          <a:lstStyle>
            <a:lvl1pPr marL="0" indent="0">
              <a:buNone/>
              <a:defRPr sz="4400">
                <a:solidFill>
                  <a:schemeClr val="tx2"/>
                </a:solidFill>
                <a:latin typeface="+mj-lt"/>
              </a:defRPr>
            </a:lvl1pPr>
          </a:lstStyle>
          <a:p>
            <a:pPr lvl="0"/>
            <a:r>
              <a:rPr lang="en-AU" dirty="0"/>
              <a:t>Click to edit Heading 1</a:t>
            </a:r>
          </a:p>
        </p:txBody>
      </p:sp>
    </p:spTree>
    <p:extLst>
      <p:ext uri="{BB962C8B-B14F-4D97-AF65-F5344CB8AC3E}">
        <p14:creationId xmlns:p14="http://schemas.microsoft.com/office/powerpoint/2010/main" val="3078104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ing 1, text and numbered lis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C08D3E4-671E-4009-8808-6147F088B916}" type="slidenum">
              <a:rPr lang="en-AU" smtClean="0"/>
              <a:t>‹#›</a:t>
            </a:fld>
            <a:endParaRPr lang="en-AU"/>
          </a:p>
        </p:txBody>
      </p:sp>
      <p:sp>
        <p:nvSpPr>
          <p:cNvPr id="5" name="Title Placeholder 1"/>
          <p:cNvSpPr>
            <a:spLocks noGrp="1"/>
          </p:cNvSpPr>
          <p:nvPr>
            <p:ph type="title" hasCustomPrompt="1"/>
          </p:nvPr>
        </p:nvSpPr>
        <p:spPr>
          <a:xfrm>
            <a:off x="457200" y="1800000"/>
            <a:ext cx="4042792" cy="3960440"/>
          </a:xfrm>
          <a:prstGeom prst="rect">
            <a:avLst/>
          </a:prstGeom>
        </p:spPr>
        <p:txBody>
          <a:bodyPr vert="horz" lIns="91440" tIns="45720" rIns="91440" bIns="45720" rtlCol="0" anchor="t">
            <a:noAutofit/>
          </a:bodyPr>
          <a:lstStyle>
            <a:lvl1pPr>
              <a:defRPr sz="3200">
                <a:solidFill>
                  <a:schemeClr val="tx1"/>
                </a:solidFill>
                <a:latin typeface="+mn-lt"/>
              </a:defRPr>
            </a:lvl1pPr>
          </a:lstStyle>
          <a:p>
            <a:r>
              <a:rPr lang="en-US" dirty="0"/>
              <a:t>Click to edit text</a:t>
            </a:r>
            <a:endParaRPr lang="en-AU" dirty="0"/>
          </a:p>
        </p:txBody>
      </p:sp>
      <p:sp>
        <p:nvSpPr>
          <p:cNvPr id="6" name="Text Placeholder 2"/>
          <p:cNvSpPr>
            <a:spLocks noGrp="1"/>
          </p:cNvSpPr>
          <p:nvPr>
            <p:ph idx="1" hasCustomPrompt="1"/>
          </p:nvPr>
        </p:nvSpPr>
        <p:spPr>
          <a:xfrm>
            <a:off x="4680000" y="1800000"/>
            <a:ext cx="3960000" cy="3960000"/>
          </a:xfrm>
          <a:prstGeom prst="rect">
            <a:avLst/>
          </a:prstGeom>
        </p:spPr>
        <p:txBody>
          <a:bodyPr vert="horz" lIns="91440" tIns="45720" rIns="91440" bIns="45720" rtlCol="0">
            <a:noAutofit/>
          </a:bodyPr>
          <a:lstStyle>
            <a:lvl1pPr marL="514350" indent="-514350">
              <a:buFont typeface="+mj-lt"/>
              <a:buAutoNum type="arabicPeriod"/>
              <a:defRPr sz="3200"/>
            </a:lvl1pPr>
            <a:lvl2pPr marL="971550" indent="-514350">
              <a:buFont typeface="+mj-lt"/>
              <a:buAutoNum type="alphaLcPeriod"/>
              <a:defRPr sz="3200"/>
            </a:lvl2pPr>
            <a:lvl3pPr marL="1371600" indent="-457200">
              <a:buFont typeface="+mj-lt"/>
              <a:buAutoNum type="romanLcPeriod"/>
              <a:defRPr sz="3200"/>
            </a:lvl3pPr>
            <a:lvl4pPr marL="1828800" indent="-457200">
              <a:buFont typeface="+mj-lt"/>
              <a:buAutoNum type="arabicPeriod"/>
              <a:defRPr/>
            </a:lvl4pPr>
          </a:lstStyle>
          <a:p>
            <a:pPr lvl="0"/>
            <a:r>
              <a:rPr lang="en-US" dirty="0"/>
              <a:t>Click to edit text</a:t>
            </a:r>
          </a:p>
          <a:p>
            <a:pPr lvl="1"/>
            <a:r>
              <a:rPr lang="en-US" dirty="0"/>
              <a:t>Second level</a:t>
            </a:r>
          </a:p>
          <a:p>
            <a:pPr lvl="2"/>
            <a:r>
              <a:rPr lang="en-US" dirty="0"/>
              <a:t>Third level</a:t>
            </a:r>
          </a:p>
        </p:txBody>
      </p:sp>
      <p:sp>
        <p:nvSpPr>
          <p:cNvPr id="3" name="Text Placeholder 2"/>
          <p:cNvSpPr>
            <a:spLocks noGrp="1"/>
          </p:cNvSpPr>
          <p:nvPr>
            <p:ph type="body" sz="quarter" idx="13" hasCustomPrompt="1"/>
          </p:nvPr>
        </p:nvSpPr>
        <p:spPr>
          <a:xfrm>
            <a:off x="457200" y="273600"/>
            <a:ext cx="8218800" cy="1144800"/>
          </a:xfrm>
        </p:spPr>
        <p:txBody>
          <a:bodyPr>
            <a:noAutofit/>
          </a:bodyPr>
          <a:lstStyle>
            <a:lvl1pPr marL="0" indent="0">
              <a:buNone/>
              <a:defRPr sz="4400">
                <a:solidFill>
                  <a:schemeClr val="tx2"/>
                </a:solidFill>
                <a:latin typeface="+mj-lt"/>
              </a:defRPr>
            </a:lvl1pPr>
          </a:lstStyle>
          <a:p>
            <a:pPr lvl="0"/>
            <a:r>
              <a:rPr lang="en-AU" dirty="0"/>
              <a:t>Click to edit Heading 1</a:t>
            </a:r>
          </a:p>
        </p:txBody>
      </p:sp>
    </p:spTree>
    <p:extLst>
      <p:ext uri="{BB962C8B-B14F-4D97-AF65-F5344CB8AC3E}">
        <p14:creationId xmlns:p14="http://schemas.microsoft.com/office/powerpoint/2010/main" val="18752603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ading 1 and one large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3C08D3E4-671E-4009-8808-6147F088B916}" type="slidenum">
              <a:rPr lang="en-AU" smtClean="0"/>
              <a:t>‹#›</a:t>
            </a:fld>
            <a:endParaRPr lang="en-AU"/>
          </a:p>
        </p:txBody>
      </p:sp>
      <p:sp>
        <p:nvSpPr>
          <p:cNvPr id="11" name="Title Placeholder 1"/>
          <p:cNvSpPr>
            <a:spLocks noGrp="1"/>
          </p:cNvSpPr>
          <p:nvPr>
            <p:ph type="title" hasCustomPrompt="1"/>
          </p:nvPr>
        </p:nvSpPr>
        <p:spPr>
          <a:xfrm>
            <a:off x="457200" y="274638"/>
            <a:ext cx="8219256" cy="1143000"/>
          </a:xfrm>
          <a:prstGeom prst="rect">
            <a:avLst/>
          </a:prstGeom>
        </p:spPr>
        <p:txBody>
          <a:bodyPr vert="horz" lIns="91440" tIns="45720" rIns="91440" bIns="45720" rtlCol="0" anchor="t">
            <a:noAutofit/>
          </a:bodyPr>
          <a:lstStyle>
            <a:lvl1pPr>
              <a:defRPr/>
            </a:lvl1pPr>
          </a:lstStyle>
          <a:p>
            <a:r>
              <a:rPr lang="en-US" dirty="0"/>
              <a:t>Click to edit Heading 1</a:t>
            </a:r>
            <a:endParaRPr lang="en-AU" dirty="0"/>
          </a:p>
        </p:txBody>
      </p:sp>
      <p:sp>
        <p:nvSpPr>
          <p:cNvPr id="8" name="Picture Placeholder 2"/>
          <p:cNvSpPr>
            <a:spLocks noGrp="1"/>
          </p:cNvSpPr>
          <p:nvPr>
            <p:ph type="pic" sz="quarter" idx="13" hasCustomPrompt="1"/>
          </p:nvPr>
        </p:nvSpPr>
        <p:spPr>
          <a:xfrm>
            <a:off x="457200" y="1800225"/>
            <a:ext cx="8220929" cy="3960000"/>
          </a:xfrm>
          <a:custGeom>
            <a:avLst/>
            <a:gdLst>
              <a:gd name="connsiteX0" fmla="*/ 697720 w 8216900"/>
              <a:gd name="connsiteY0" fmla="*/ 0 h 4186238"/>
              <a:gd name="connsiteX1" fmla="*/ 8216900 w 8216900"/>
              <a:gd name="connsiteY1" fmla="*/ 0 h 4186238"/>
              <a:gd name="connsiteX2" fmla="*/ 8216900 w 8216900"/>
              <a:gd name="connsiteY2" fmla="*/ 0 h 4186238"/>
              <a:gd name="connsiteX3" fmla="*/ 8216900 w 8216900"/>
              <a:gd name="connsiteY3" fmla="*/ 3488518 h 4186238"/>
              <a:gd name="connsiteX4" fmla="*/ 7519180 w 8216900"/>
              <a:gd name="connsiteY4" fmla="*/ 4186238 h 4186238"/>
              <a:gd name="connsiteX5" fmla="*/ 0 w 8216900"/>
              <a:gd name="connsiteY5" fmla="*/ 4186238 h 4186238"/>
              <a:gd name="connsiteX6" fmla="*/ 0 w 8216900"/>
              <a:gd name="connsiteY6" fmla="*/ 4186238 h 4186238"/>
              <a:gd name="connsiteX7" fmla="*/ 0 w 8216900"/>
              <a:gd name="connsiteY7" fmla="*/ 697720 h 4186238"/>
              <a:gd name="connsiteX8" fmla="*/ 697720 w 8216900"/>
              <a:gd name="connsiteY8" fmla="*/ 0 h 4186238"/>
              <a:gd name="connsiteX0" fmla="*/ 697720 w 8216900"/>
              <a:gd name="connsiteY0" fmla="*/ 0 h 4186238"/>
              <a:gd name="connsiteX1" fmla="*/ 8216900 w 8216900"/>
              <a:gd name="connsiteY1" fmla="*/ 0 h 4186238"/>
              <a:gd name="connsiteX2" fmla="*/ 8216900 w 8216900"/>
              <a:gd name="connsiteY2" fmla="*/ 0 h 4186238"/>
              <a:gd name="connsiteX3" fmla="*/ 8216900 w 8216900"/>
              <a:gd name="connsiteY3" fmla="*/ 3488518 h 4186238"/>
              <a:gd name="connsiteX4" fmla="*/ 7519180 w 8216900"/>
              <a:gd name="connsiteY4" fmla="*/ 4186238 h 4186238"/>
              <a:gd name="connsiteX5" fmla="*/ 0 w 8216900"/>
              <a:gd name="connsiteY5" fmla="*/ 4186238 h 4186238"/>
              <a:gd name="connsiteX6" fmla="*/ 0 w 8216900"/>
              <a:gd name="connsiteY6" fmla="*/ 4186238 h 4186238"/>
              <a:gd name="connsiteX7" fmla="*/ 697720 w 8216900"/>
              <a:gd name="connsiteY7" fmla="*/ 0 h 4186238"/>
              <a:gd name="connsiteX0" fmla="*/ 0 w 8220929"/>
              <a:gd name="connsiteY0" fmla="*/ 0 h 4186238"/>
              <a:gd name="connsiteX1" fmla="*/ 8220929 w 8220929"/>
              <a:gd name="connsiteY1" fmla="*/ 0 h 4186238"/>
              <a:gd name="connsiteX2" fmla="*/ 8220929 w 8220929"/>
              <a:gd name="connsiteY2" fmla="*/ 0 h 4186238"/>
              <a:gd name="connsiteX3" fmla="*/ 8220929 w 8220929"/>
              <a:gd name="connsiteY3" fmla="*/ 3488518 h 4186238"/>
              <a:gd name="connsiteX4" fmla="*/ 7523209 w 8220929"/>
              <a:gd name="connsiteY4" fmla="*/ 4186238 h 4186238"/>
              <a:gd name="connsiteX5" fmla="*/ 4029 w 8220929"/>
              <a:gd name="connsiteY5" fmla="*/ 4186238 h 4186238"/>
              <a:gd name="connsiteX6" fmla="*/ 4029 w 8220929"/>
              <a:gd name="connsiteY6" fmla="*/ 4186238 h 4186238"/>
              <a:gd name="connsiteX7" fmla="*/ 0 w 8220929"/>
              <a:gd name="connsiteY7" fmla="*/ 0 h 4186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220929" h="4186238">
                <a:moveTo>
                  <a:pt x="0" y="0"/>
                </a:moveTo>
                <a:lnTo>
                  <a:pt x="8220929" y="0"/>
                </a:lnTo>
                <a:lnTo>
                  <a:pt x="8220929" y="0"/>
                </a:lnTo>
                <a:lnTo>
                  <a:pt x="8220929" y="3488518"/>
                </a:lnTo>
                <a:cubicBezTo>
                  <a:pt x="8220929" y="3873858"/>
                  <a:pt x="7908549" y="4186238"/>
                  <a:pt x="7523209" y="4186238"/>
                </a:cubicBezTo>
                <a:lnTo>
                  <a:pt x="4029" y="4186238"/>
                </a:lnTo>
                <a:lnTo>
                  <a:pt x="4029" y="4186238"/>
                </a:lnTo>
                <a:lnTo>
                  <a:pt x="0" y="0"/>
                </a:lnTo>
                <a:close/>
              </a:path>
            </a:pathLst>
          </a:custGeom>
          <a:ln w="3175">
            <a:solidFill>
              <a:schemeClr val="tx2"/>
            </a:solidFill>
          </a:ln>
        </p:spPr>
        <p:txBody>
          <a:bodyPr/>
          <a:lstStyle>
            <a:lvl1pPr marL="0" indent="0">
              <a:buNone/>
              <a:defRPr sz="1800"/>
            </a:lvl1pPr>
          </a:lstStyle>
          <a:p>
            <a:r>
              <a:rPr lang="en-AU" dirty="0"/>
              <a:t>[Click on icon to insert image]</a:t>
            </a:r>
          </a:p>
        </p:txBody>
      </p:sp>
    </p:spTree>
    <p:extLst>
      <p:ext uri="{BB962C8B-B14F-4D97-AF65-F5344CB8AC3E}">
        <p14:creationId xmlns:p14="http://schemas.microsoft.com/office/powerpoint/2010/main" val="3456112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C08D3E4-671E-4009-8808-6147F088B916}" type="slidenum">
              <a:rPr lang="en-AU" smtClean="0"/>
              <a:t>‹#›</a:t>
            </a:fld>
            <a:endParaRPr lang="en-AU"/>
          </a:p>
        </p:txBody>
      </p:sp>
    </p:spTree>
    <p:extLst>
      <p:ext uri="{BB962C8B-B14F-4D97-AF65-F5344CB8AC3E}">
        <p14:creationId xmlns:p14="http://schemas.microsoft.com/office/powerpoint/2010/main" val="39470819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Questions?">
    <p:spTree>
      <p:nvGrpSpPr>
        <p:cNvPr id="1" name=""/>
        <p:cNvGrpSpPr/>
        <p:nvPr/>
      </p:nvGrpSpPr>
      <p:grpSpPr>
        <a:xfrm>
          <a:off x="0" y="0"/>
          <a:ext cx="0" cy="0"/>
          <a:chOff x="0" y="0"/>
          <a:chExt cx="0" cy="0"/>
        </a:xfrm>
      </p:grpSpPr>
      <p:sp>
        <p:nvSpPr>
          <p:cNvPr id="9" name="Round Diagonal Corner Rectangle 8"/>
          <p:cNvSpPr/>
          <p:nvPr userDrawn="1"/>
        </p:nvSpPr>
        <p:spPr>
          <a:xfrm>
            <a:off x="-16542" y="-8706"/>
            <a:ext cx="9160541" cy="5570562"/>
          </a:xfrm>
          <a:custGeom>
            <a:avLst/>
            <a:gdLst>
              <a:gd name="connsiteX0" fmla="*/ 1193822 w 9144000"/>
              <a:gd name="connsiteY0" fmla="*/ 0 h 6237312"/>
              <a:gd name="connsiteX1" fmla="*/ 9144000 w 9144000"/>
              <a:gd name="connsiteY1" fmla="*/ 0 h 6237312"/>
              <a:gd name="connsiteX2" fmla="*/ 9144000 w 9144000"/>
              <a:gd name="connsiteY2" fmla="*/ 0 h 6237312"/>
              <a:gd name="connsiteX3" fmla="*/ 9144000 w 9144000"/>
              <a:gd name="connsiteY3" fmla="*/ 5043490 h 6237312"/>
              <a:gd name="connsiteX4" fmla="*/ 7950178 w 9144000"/>
              <a:gd name="connsiteY4" fmla="*/ 6237312 h 6237312"/>
              <a:gd name="connsiteX5" fmla="*/ 0 w 9144000"/>
              <a:gd name="connsiteY5" fmla="*/ 6237312 h 6237312"/>
              <a:gd name="connsiteX6" fmla="*/ 0 w 9144000"/>
              <a:gd name="connsiteY6" fmla="*/ 6237312 h 6237312"/>
              <a:gd name="connsiteX7" fmla="*/ 0 w 9144000"/>
              <a:gd name="connsiteY7" fmla="*/ 1193822 h 6237312"/>
              <a:gd name="connsiteX8" fmla="*/ 1193822 w 9144000"/>
              <a:gd name="connsiteY8" fmla="*/ 0 h 6237312"/>
              <a:gd name="connsiteX0" fmla="*/ 1193822 w 9144000"/>
              <a:gd name="connsiteY0" fmla="*/ 0 h 6237312"/>
              <a:gd name="connsiteX1" fmla="*/ 9144000 w 9144000"/>
              <a:gd name="connsiteY1" fmla="*/ 0 h 6237312"/>
              <a:gd name="connsiteX2" fmla="*/ 9144000 w 9144000"/>
              <a:gd name="connsiteY2" fmla="*/ 0 h 6237312"/>
              <a:gd name="connsiteX3" fmla="*/ 9144000 w 9144000"/>
              <a:gd name="connsiteY3" fmla="*/ 5043490 h 6237312"/>
              <a:gd name="connsiteX4" fmla="*/ 7950178 w 9144000"/>
              <a:gd name="connsiteY4" fmla="*/ 6237312 h 6237312"/>
              <a:gd name="connsiteX5" fmla="*/ 0 w 9144000"/>
              <a:gd name="connsiteY5" fmla="*/ 6237312 h 6237312"/>
              <a:gd name="connsiteX6" fmla="*/ 0 w 9144000"/>
              <a:gd name="connsiteY6" fmla="*/ 6237312 h 6237312"/>
              <a:gd name="connsiteX7" fmla="*/ 1193822 w 9144000"/>
              <a:gd name="connsiteY7" fmla="*/ 0 h 6237312"/>
              <a:gd name="connsiteX0" fmla="*/ 0 w 9151016"/>
              <a:gd name="connsiteY0" fmla="*/ 0 h 6237312"/>
              <a:gd name="connsiteX1" fmla="*/ 9151016 w 9151016"/>
              <a:gd name="connsiteY1" fmla="*/ 0 h 6237312"/>
              <a:gd name="connsiteX2" fmla="*/ 9151016 w 9151016"/>
              <a:gd name="connsiteY2" fmla="*/ 0 h 6237312"/>
              <a:gd name="connsiteX3" fmla="*/ 9151016 w 9151016"/>
              <a:gd name="connsiteY3" fmla="*/ 5043490 h 6237312"/>
              <a:gd name="connsiteX4" fmla="*/ 7957194 w 9151016"/>
              <a:gd name="connsiteY4" fmla="*/ 6237312 h 6237312"/>
              <a:gd name="connsiteX5" fmla="*/ 7016 w 9151016"/>
              <a:gd name="connsiteY5" fmla="*/ 6237312 h 6237312"/>
              <a:gd name="connsiteX6" fmla="*/ 7016 w 9151016"/>
              <a:gd name="connsiteY6" fmla="*/ 6237312 h 6237312"/>
              <a:gd name="connsiteX7" fmla="*/ 0 w 9151016"/>
              <a:gd name="connsiteY7" fmla="*/ 0 h 6237312"/>
              <a:gd name="connsiteX0" fmla="*/ 0 w 9160541"/>
              <a:gd name="connsiteY0" fmla="*/ 676275 h 6237312"/>
              <a:gd name="connsiteX1" fmla="*/ 9160541 w 9160541"/>
              <a:gd name="connsiteY1" fmla="*/ 0 h 6237312"/>
              <a:gd name="connsiteX2" fmla="*/ 9160541 w 9160541"/>
              <a:gd name="connsiteY2" fmla="*/ 0 h 6237312"/>
              <a:gd name="connsiteX3" fmla="*/ 9160541 w 9160541"/>
              <a:gd name="connsiteY3" fmla="*/ 5043490 h 6237312"/>
              <a:gd name="connsiteX4" fmla="*/ 7966719 w 9160541"/>
              <a:gd name="connsiteY4" fmla="*/ 6237312 h 6237312"/>
              <a:gd name="connsiteX5" fmla="*/ 16541 w 9160541"/>
              <a:gd name="connsiteY5" fmla="*/ 6237312 h 6237312"/>
              <a:gd name="connsiteX6" fmla="*/ 16541 w 9160541"/>
              <a:gd name="connsiteY6" fmla="*/ 6237312 h 6237312"/>
              <a:gd name="connsiteX7" fmla="*/ 0 w 9160541"/>
              <a:gd name="connsiteY7" fmla="*/ 676275 h 6237312"/>
              <a:gd name="connsiteX0" fmla="*/ 0 w 9160541"/>
              <a:gd name="connsiteY0" fmla="*/ 676275 h 6237312"/>
              <a:gd name="connsiteX1" fmla="*/ 9160541 w 9160541"/>
              <a:gd name="connsiteY1" fmla="*/ 0 h 6237312"/>
              <a:gd name="connsiteX2" fmla="*/ 9151016 w 9160541"/>
              <a:gd name="connsiteY2" fmla="*/ 666750 h 6237312"/>
              <a:gd name="connsiteX3" fmla="*/ 9160541 w 9160541"/>
              <a:gd name="connsiteY3" fmla="*/ 5043490 h 6237312"/>
              <a:gd name="connsiteX4" fmla="*/ 7966719 w 9160541"/>
              <a:gd name="connsiteY4" fmla="*/ 6237312 h 6237312"/>
              <a:gd name="connsiteX5" fmla="*/ 16541 w 9160541"/>
              <a:gd name="connsiteY5" fmla="*/ 6237312 h 6237312"/>
              <a:gd name="connsiteX6" fmla="*/ 16541 w 9160541"/>
              <a:gd name="connsiteY6" fmla="*/ 6237312 h 6237312"/>
              <a:gd name="connsiteX7" fmla="*/ 0 w 9160541"/>
              <a:gd name="connsiteY7" fmla="*/ 676275 h 6237312"/>
              <a:gd name="connsiteX0" fmla="*/ 0 w 9160541"/>
              <a:gd name="connsiteY0" fmla="*/ 9525 h 5570562"/>
              <a:gd name="connsiteX1" fmla="*/ 7988966 w 9160541"/>
              <a:gd name="connsiteY1" fmla="*/ 9525 h 5570562"/>
              <a:gd name="connsiteX2" fmla="*/ 9151016 w 9160541"/>
              <a:gd name="connsiteY2" fmla="*/ 0 h 5570562"/>
              <a:gd name="connsiteX3" fmla="*/ 9160541 w 9160541"/>
              <a:gd name="connsiteY3" fmla="*/ 4376740 h 5570562"/>
              <a:gd name="connsiteX4" fmla="*/ 7966719 w 9160541"/>
              <a:gd name="connsiteY4" fmla="*/ 5570562 h 5570562"/>
              <a:gd name="connsiteX5" fmla="*/ 16541 w 9160541"/>
              <a:gd name="connsiteY5" fmla="*/ 5570562 h 5570562"/>
              <a:gd name="connsiteX6" fmla="*/ 16541 w 9160541"/>
              <a:gd name="connsiteY6" fmla="*/ 5570562 h 5570562"/>
              <a:gd name="connsiteX7" fmla="*/ 0 w 9160541"/>
              <a:gd name="connsiteY7" fmla="*/ 9525 h 5570562"/>
              <a:gd name="connsiteX0" fmla="*/ 0 w 9160541"/>
              <a:gd name="connsiteY0" fmla="*/ 9525 h 5570562"/>
              <a:gd name="connsiteX1" fmla="*/ 9151016 w 9160541"/>
              <a:gd name="connsiteY1" fmla="*/ 0 h 5570562"/>
              <a:gd name="connsiteX2" fmla="*/ 9160541 w 9160541"/>
              <a:gd name="connsiteY2" fmla="*/ 4376740 h 5570562"/>
              <a:gd name="connsiteX3" fmla="*/ 7966719 w 9160541"/>
              <a:gd name="connsiteY3" fmla="*/ 5570562 h 5570562"/>
              <a:gd name="connsiteX4" fmla="*/ 16541 w 9160541"/>
              <a:gd name="connsiteY4" fmla="*/ 5570562 h 5570562"/>
              <a:gd name="connsiteX5" fmla="*/ 16541 w 9160541"/>
              <a:gd name="connsiteY5" fmla="*/ 5570562 h 5570562"/>
              <a:gd name="connsiteX6" fmla="*/ 0 w 9160541"/>
              <a:gd name="connsiteY6" fmla="*/ 9525 h 5570562"/>
              <a:gd name="connsiteX0" fmla="*/ 0 w 9160541"/>
              <a:gd name="connsiteY0" fmla="*/ 0 h 5570562"/>
              <a:gd name="connsiteX1" fmla="*/ 9151016 w 9160541"/>
              <a:gd name="connsiteY1" fmla="*/ 0 h 5570562"/>
              <a:gd name="connsiteX2" fmla="*/ 9160541 w 9160541"/>
              <a:gd name="connsiteY2" fmla="*/ 4376740 h 5570562"/>
              <a:gd name="connsiteX3" fmla="*/ 7966719 w 9160541"/>
              <a:gd name="connsiteY3" fmla="*/ 5570562 h 5570562"/>
              <a:gd name="connsiteX4" fmla="*/ 16541 w 9160541"/>
              <a:gd name="connsiteY4" fmla="*/ 5570562 h 5570562"/>
              <a:gd name="connsiteX5" fmla="*/ 16541 w 9160541"/>
              <a:gd name="connsiteY5" fmla="*/ 5570562 h 5570562"/>
              <a:gd name="connsiteX6" fmla="*/ 0 w 9160541"/>
              <a:gd name="connsiteY6" fmla="*/ 0 h 5570562"/>
              <a:gd name="connsiteX0" fmla="*/ 0 w 9160541"/>
              <a:gd name="connsiteY0" fmla="*/ 0 h 5570562"/>
              <a:gd name="connsiteX1" fmla="*/ 9160541 w 9160541"/>
              <a:gd name="connsiteY1" fmla="*/ 0 h 5570562"/>
              <a:gd name="connsiteX2" fmla="*/ 9160541 w 9160541"/>
              <a:gd name="connsiteY2" fmla="*/ 4376740 h 5570562"/>
              <a:gd name="connsiteX3" fmla="*/ 7966719 w 9160541"/>
              <a:gd name="connsiteY3" fmla="*/ 5570562 h 5570562"/>
              <a:gd name="connsiteX4" fmla="*/ 16541 w 9160541"/>
              <a:gd name="connsiteY4" fmla="*/ 5570562 h 5570562"/>
              <a:gd name="connsiteX5" fmla="*/ 16541 w 9160541"/>
              <a:gd name="connsiteY5" fmla="*/ 5570562 h 5570562"/>
              <a:gd name="connsiteX6" fmla="*/ 0 w 9160541"/>
              <a:gd name="connsiteY6" fmla="*/ 0 h 5570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0541" h="5570562">
                <a:moveTo>
                  <a:pt x="0" y="0"/>
                </a:moveTo>
                <a:lnTo>
                  <a:pt x="9160541" y="0"/>
                </a:lnTo>
                <a:lnTo>
                  <a:pt x="9160541" y="4376740"/>
                </a:lnTo>
                <a:cubicBezTo>
                  <a:pt x="9160541" y="5036070"/>
                  <a:pt x="8626049" y="5570562"/>
                  <a:pt x="7966719" y="5570562"/>
                </a:cubicBezTo>
                <a:lnTo>
                  <a:pt x="16541" y="5570562"/>
                </a:lnTo>
                <a:lnTo>
                  <a:pt x="16541" y="5570562"/>
                </a:lnTo>
                <a:cubicBezTo>
                  <a:pt x="14202" y="3491458"/>
                  <a:pt x="2339" y="2079104"/>
                  <a:pt x="0" y="0"/>
                </a:cubicBezTo>
                <a:close/>
              </a:path>
            </a:pathLst>
          </a:custGeom>
          <a:gradFill flip="none" rotWithShape="1">
            <a:gsLst>
              <a:gs pos="20000">
                <a:srgbClr val="005191"/>
              </a:gs>
              <a:gs pos="100000">
                <a:srgbClr val="0073CF">
                  <a:alpha val="80000"/>
                  <a:lumMod val="90000"/>
                  <a:lumOff val="10000"/>
                </a:srgbClr>
              </a:gs>
            </a:gsLst>
            <a:lin ang="18252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ubtitle 2"/>
          <p:cNvSpPr txBox="1">
            <a:spLocks/>
          </p:cNvSpPr>
          <p:nvPr userDrawn="1"/>
        </p:nvSpPr>
        <p:spPr>
          <a:xfrm>
            <a:off x="467544" y="1700808"/>
            <a:ext cx="6400800" cy="876300"/>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itchFamily="34" charset="0"/>
              <a:buNone/>
              <a:defRPr sz="4200" kern="1200">
                <a:solidFill>
                  <a:schemeClr val="bg1"/>
                </a:solidFill>
                <a:latin typeface="Franklin Gothic Demi" pitchFamily="34" charset="0"/>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dirty="0"/>
              <a:t>Questions?</a:t>
            </a:r>
            <a:endParaRPr lang="en-AU"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0312" y="5805344"/>
            <a:ext cx="1365736" cy="720000"/>
          </a:xfrm>
          <a:prstGeom prst="rect">
            <a:avLst/>
          </a:prstGeom>
        </p:spPr>
      </p:pic>
      <p:sp>
        <p:nvSpPr>
          <p:cNvPr id="5" name="Text Placeholder 4"/>
          <p:cNvSpPr>
            <a:spLocks noGrp="1"/>
          </p:cNvSpPr>
          <p:nvPr>
            <p:ph type="body" sz="quarter" idx="10" hasCustomPrompt="1"/>
          </p:nvPr>
        </p:nvSpPr>
        <p:spPr>
          <a:xfrm>
            <a:off x="467544" y="2852738"/>
            <a:ext cx="7200900" cy="1439862"/>
          </a:xfrm>
        </p:spPr>
        <p:txBody>
          <a:bodyPr/>
          <a:lstStyle>
            <a:lvl1pPr marL="0" indent="0">
              <a:buNone/>
              <a:defRPr baseline="0">
                <a:solidFill>
                  <a:schemeClr val="bg1"/>
                </a:solidFill>
              </a:defRPr>
            </a:lvl1pPr>
          </a:lstStyle>
          <a:p>
            <a:pPr lvl="0"/>
            <a:r>
              <a:rPr lang="en-US" dirty="0"/>
              <a:t>Click to edit text</a:t>
            </a:r>
          </a:p>
        </p:txBody>
      </p:sp>
    </p:spTree>
    <p:extLst>
      <p:ext uri="{BB962C8B-B14F-4D97-AF65-F5344CB8AC3E}">
        <p14:creationId xmlns:p14="http://schemas.microsoft.com/office/powerpoint/2010/main" val="11362460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sp>
        <p:nvSpPr>
          <p:cNvPr id="6" name="Round Diagonal Corner Rectangle 8"/>
          <p:cNvSpPr/>
          <p:nvPr userDrawn="1"/>
        </p:nvSpPr>
        <p:spPr>
          <a:xfrm>
            <a:off x="-16542" y="-8706"/>
            <a:ext cx="9160541" cy="5570562"/>
          </a:xfrm>
          <a:custGeom>
            <a:avLst/>
            <a:gdLst>
              <a:gd name="connsiteX0" fmla="*/ 1193822 w 9144000"/>
              <a:gd name="connsiteY0" fmla="*/ 0 h 6237312"/>
              <a:gd name="connsiteX1" fmla="*/ 9144000 w 9144000"/>
              <a:gd name="connsiteY1" fmla="*/ 0 h 6237312"/>
              <a:gd name="connsiteX2" fmla="*/ 9144000 w 9144000"/>
              <a:gd name="connsiteY2" fmla="*/ 0 h 6237312"/>
              <a:gd name="connsiteX3" fmla="*/ 9144000 w 9144000"/>
              <a:gd name="connsiteY3" fmla="*/ 5043490 h 6237312"/>
              <a:gd name="connsiteX4" fmla="*/ 7950178 w 9144000"/>
              <a:gd name="connsiteY4" fmla="*/ 6237312 h 6237312"/>
              <a:gd name="connsiteX5" fmla="*/ 0 w 9144000"/>
              <a:gd name="connsiteY5" fmla="*/ 6237312 h 6237312"/>
              <a:gd name="connsiteX6" fmla="*/ 0 w 9144000"/>
              <a:gd name="connsiteY6" fmla="*/ 6237312 h 6237312"/>
              <a:gd name="connsiteX7" fmla="*/ 0 w 9144000"/>
              <a:gd name="connsiteY7" fmla="*/ 1193822 h 6237312"/>
              <a:gd name="connsiteX8" fmla="*/ 1193822 w 9144000"/>
              <a:gd name="connsiteY8" fmla="*/ 0 h 6237312"/>
              <a:gd name="connsiteX0" fmla="*/ 1193822 w 9144000"/>
              <a:gd name="connsiteY0" fmla="*/ 0 h 6237312"/>
              <a:gd name="connsiteX1" fmla="*/ 9144000 w 9144000"/>
              <a:gd name="connsiteY1" fmla="*/ 0 h 6237312"/>
              <a:gd name="connsiteX2" fmla="*/ 9144000 w 9144000"/>
              <a:gd name="connsiteY2" fmla="*/ 0 h 6237312"/>
              <a:gd name="connsiteX3" fmla="*/ 9144000 w 9144000"/>
              <a:gd name="connsiteY3" fmla="*/ 5043490 h 6237312"/>
              <a:gd name="connsiteX4" fmla="*/ 7950178 w 9144000"/>
              <a:gd name="connsiteY4" fmla="*/ 6237312 h 6237312"/>
              <a:gd name="connsiteX5" fmla="*/ 0 w 9144000"/>
              <a:gd name="connsiteY5" fmla="*/ 6237312 h 6237312"/>
              <a:gd name="connsiteX6" fmla="*/ 0 w 9144000"/>
              <a:gd name="connsiteY6" fmla="*/ 6237312 h 6237312"/>
              <a:gd name="connsiteX7" fmla="*/ 1193822 w 9144000"/>
              <a:gd name="connsiteY7" fmla="*/ 0 h 6237312"/>
              <a:gd name="connsiteX0" fmla="*/ 0 w 9151016"/>
              <a:gd name="connsiteY0" fmla="*/ 0 h 6237312"/>
              <a:gd name="connsiteX1" fmla="*/ 9151016 w 9151016"/>
              <a:gd name="connsiteY1" fmla="*/ 0 h 6237312"/>
              <a:gd name="connsiteX2" fmla="*/ 9151016 w 9151016"/>
              <a:gd name="connsiteY2" fmla="*/ 0 h 6237312"/>
              <a:gd name="connsiteX3" fmla="*/ 9151016 w 9151016"/>
              <a:gd name="connsiteY3" fmla="*/ 5043490 h 6237312"/>
              <a:gd name="connsiteX4" fmla="*/ 7957194 w 9151016"/>
              <a:gd name="connsiteY4" fmla="*/ 6237312 h 6237312"/>
              <a:gd name="connsiteX5" fmla="*/ 7016 w 9151016"/>
              <a:gd name="connsiteY5" fmla="*/ 6237312 h 6237312"/>
              <a:gd name="connsiteX6" fmla="*/ 7016 w 9151016"/>
              <a:gd name="connsiteY6" fmla="*/ 6237312 h 6237312"/>
              <a:gd name="connsiteX7" fmla="*/ 0 w 9151016"/>
              <a:gd name="connsiteY7" fmla="*/ 0 h 6237312"/>
              <a:gd name="connsiteX0" fmla="*/ 0 w 9160541"/>
              <a:gd name="connsiteY0" fmla="*/ 676275 h 6237312"/>
              <a:gd name="connsiteX1" fmla="*/ 9160541 w 9160541"/>
              <a:gd name="connsiteY1" fmla="*/ 0 h 6237312"/>
              <a:gd name="connsiteX2" fmla="*/ 9160541 w 9160541"/>
              <a:gd name="connsiteY2" fmla="*/ 0 h 6237312"/>
              <a:gd name="connsiteX3" fmla="*/ 9160541 w 9160541"/>
              <a:gd name="connsiteY3" fmla="*/ 5043490 h 6237312"/>
              <a:gd name="connsiteX4" fmla="*/ 7966719 w 9160541"/>
              <a:gd name="connsiteY4" fmla="*/ 6237312 h 6237312"/>
              <a:gd name="connsiteX5" fmla="*/ 16541 w 9160541"/>
              <a:gd name="connsiteY5" fmla="*/ 6237312 h 6237312"/>
              <a:gd name="connsiteX6" fmla="*/ 16541 w 9160541"/>
              <a:gd name="connsiteY6" fmla="*/ 6237312 h 6237312"/>
              <a:gd name="connsiteX7" fmla="*/ 0 w 9160541"/>
              <a:gd name="connsiteY7" fmla="*/ 676275 h 6237312"/>
              <a:gd name="connsiteX0" fmla="*/ 0 w 9160541"/>
              <a:gd name="connsiteY0" fmla="*/ 676275 h 6237312"/>
              <a:gd name="connsiteX1" fmla="*/ 9160541 w 9160541"/>
              <a:gd name="connsiteY1" fmla="*/ 0 h 6237312"/>
              <a:gd name="connsiteX2" fmla="*/ 9151016 w 9160541"/>
              <a:gd name="connsiteY2" fmla="*/ 666750 h 6237312"/>
              <a:gd name="connsiteX3" fmla="*/ 9160541 w 9160541"/>
              <a:gd name="connsiteY3" fmla="*/ 5043490 h 6237312"/>
              <a:gd name="connsiteX4" fmla="*/ 7966719 w 9160541"/>
              <a:gd name="connsiteY4" fmla="*/ 6237312 h 6237312"/>
              <a:gd name="connsiteX5" fmla="*/ 16541 w 9160541"/>
              <a:gd name="connsiteY5" fmla="*/ 6237312 h 6237312"/>
              <a:gd name="connsiteX6" fmla="*/ 16541 w 9160541"/>
              <a:gd name="connsiteY6" fmla="*/ 6237312 h 6237312"/>
              <a:gd name="connsiteX7" fmla="*/ 0 w 9160541"/>
              <a:gd name="connsiteY7" fmla="*/ 676275 h 6237312"/>
              <a:gd name="connsiteX0" fmla="*/ 0 w 9160541"/>
              <a:gd name="connsiteY0" fmla="*/ 9525 h 5570562"/>
              <a:gd name="connsiteX1" fmla="*/ 7988966 w 9160541"/>
              <a:gd name="connsiteY1" fmla="*/ 9525 h 5570562"/>
              <a:gd name="connsiteX2" fmla="*/ 9151016 w 9160541"/>
              <a:gd name="connsiteY2" fmla="*/ 0 h 5570562"/>
              <a:gd name="connsiteX3" fmla="*/ 9160541 w 9160541"/>
              <a:gd name="connsiteY3" fmla="*/ 4376740 h 5570562"/>
              <a:gd name="connsiteX4" fmla="*/ 7966719 w 9160541"/>
              <a:gd name="connsiteY4" fmla="*/ 5570562 h 5570562"/>
              <a:gd name="connsiteX5" fmla="*/ 16541 w 9160541"/>
              <a:gd name="connsiteY5" fmla="*/ 5570562 h 5570562"/>
              <a:gd name="connsiteX6" fmla="*/ 16541 w 9160541"/>
              <a:gd name="connsiteY6" fmla="*/ 5570562 h 5570562"/>
              <a:gd name="connsiteX7" fmla="*/ 0 w 9160541"/>
              <a:gd name="connsiteY7" fmla="*/ 9525 h 5570562"/>
              <a:gd name="connsiteX0" fmla="*/ 0 w 9160541"/>
              <a:gd name="connsiteY0" fmla="*/ 9525 h 5570562"/>
              <a:gd name="connsiteX1" fmla="*/ 9151016 w 9160541"/>
              <a:gd name="connsiteY1" fmla="*/ 0 h 5570562"/>
              <a:gd name="connsiteX2" fmla="*/ 9160541 w 9160541"/>
              <a:gd name="connsiteY2" fmla="*/ 4376740 h 5570562"/>
              <a:gd name="connsiteX3" fmla="*/ 7966719 w 9160541"/>
              <a:gd name="connsiteY3" fmla="*/ 5570562 h 5570562"/>
              <a:gd name="connsiteX4" fmla="*/ 16541 w 9160541"/>
              <a:gd name="connsiteY4" fmla="*/ 5570562 h 5570562"/>
              <a:gd name="connsiteX5" fmla="*/ 16541 w 9160541"/>
              <a:gd name="connsiteY5" fmla="*/ 5570562 h 5570562"/>
              <a:gd name="connsiteX6" fmla="*/ 0 w 9160541"/>
              <a:gd name="connsiteY6" fmla="*/ 9525 h 5570562"/>
              <a:gd name="connsiteX0" fmla="*/ 0 w 9160541"/>
              <a:gd name="connsiteY0" fmla="*/ 0 h 5570562"/>
              <a:gd name="connsiteX1" fmla="*/ 9151016 w 9160541"/>
              <a:gd name="connsiteY1" fmla="*/ 0 h 5570562"/>
              <a:gd name="connsiteX2" fmla="*/ 9160541 w 9160541"/>
              <a:gd name="connsiteY2" fmla="*/ 4376740 h 5570562"/>
              <a:gd name="connsiteX3" fmla="*/ 7966719 w 9160541"/>
              <a:gd name="connsiteY3" fmla="*/ 5570562 h 5570562"/>
              <a:gd name="connsiteX4" fmla="*/ 16541 w 9160541"/>
              <a:gd name="connsiteY4" fmla="*/ 5570562 h 5570562"/>
              <a:gd name="connsiteX5" fmla="*/ 16541 w 9160541"/>
              <a:gd name="connsiteY5" fmla="*/ 5570562 h 5570562"/>
              <a:gd name="connsiteX6" fmla="*/ 0 w 9160541"/>
              <a:gd name="connsiteY6" fmla="*/ 0 h 5570562"/>
              <a:gd name="connsiteX0" fmla="*/ 0 w 9160541"/>
              <a:gd name="connsiteY0" fmla="*/ 0 h 5570562"/>
              <a:gd name="connsiteX1" fmla="*/ 9160541 w 9160541"/>
              <a:gd name="connsiteY1" fmla="*/ 0 h 5570562"/>
              <a:gd name="connsiteX2" fmla="*/ 9160541 w 9160541"/>
              <a:gd name="connsiteY2" fmla="*/ 4376740 h 5570562"/>
              <a:gd name="connsiteX3" fmla="*/ 7966719 w 9160541"/>
              <a:gd name="connsiteY3" fmla="*/ 5570562 h 5570562"/>
              <a:gd name="connsiteX4" fmla="*/ 16541 w 9160541"/>
              <a:gd name="connsiteY4" fmla="*/ 5570562 h 5570562"/>
              <a:gd name="connsiteX5" fmla="*/ 16541 w 9160541"/>
              <a:gd name="connsiteY5" fmla="*/ 5570562 h 5570562"/>
              <a:gd name="connsiteX6" fmla="*/ 0 w 9160541"/>
              <a:gd name="connsiteY6" fmla="*/ 0 h 5570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0541" h="5570562">
                <a:moveTo>
                  <a:pt x="0" y="0"/>
                </a:moveTo>
                <a:lnTo>
                  <a:pt x="9160541" y="0"/>
                </a:lnTo>
                <a:lnTo>
                  <a:pt x="9160541" y="4376740"/>
                </a:lnTo>
                <a:cubicBezTo>
                  <a:pt x="9160541" y="5036070"/>
                  <a:pt x="8626049" y="5570562"/>
                  <a:pt x="7966719" y="5570562"/>
                </a:cubicBezTo>
                <a:lnTo>
                  <a:pt x="16541" y="5570562"/>
                </a:lnTo>
                <a:lnTo>
                  <a:pt x="16541" y="5570562"/>
                </a:lnTo>
                <a:cubicBezTo>
                  <a:pt x="14202" y="3491458"/>
                  <a:pt x="2339" y="2079104"/>
                  <a:pt x="0" y="0"/>
                </a:cubicBezTo>
                <a:close/>
              </a:path>
            </a:pathLst>
          </a:custGeom>
          <a:gradFill flip="none" rotWithShape="1">
            <a:gsLst>
              <a:gs pos="20000">
                <a:srgbClr val="005191"/>
              </a:gs>
              <a:gs pos="100000">
                <a:srgbClr val="0073CF">
                  <a:alpha val="80000"/>
                  <a:lumMod val="90000"/>
                  <a:lumOff val="10000"/>
                </a:srgbClr>
              </a:gs>
            </a:gsLst>
            <a:lin ang="18252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0312" y="5805344"/>
            <a:ext cx="1365736" cy="720000"/>
          </a:xfrm>
          <a:prstGeom prst="rect">
            <a:avLst/>
          </a:prstGeom>
        </p:spPr>
      </p:pic>
      <p:sp>
        <p:nvSpPr>
          <p:cNvPr id="14" name="Subtitle 2"/>
          <p:cNvSpPr txBox="1">
            <a:spLocks/>
          </p:cNvSpPr>
          <p:nvPr userDrawn="1"/>
        </p:nvSpPr>
        <p:spPr>
          <a:xfrm>
            <a:off x="467544" y="1700808"/>
            <a:ext cx="6400800" cy="876300"/>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itchFamily="34" charset="0"/>
              <a:buNone/>
              <a:defRPr sz="4200" kern="1200">
                <a:solidFill>
                  <a:schemeClr val="bg1"/>
                </a:solidFill>
                <a:latin typeface="Franklin Gothic Demi" pitchFamily="34" charset="0"/>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AU" dirty="0"/>
              <a:t>Thank you</a:t>
            </a:r>
          </a:p>
        </p:txBody>
      </p:sp>
      <p:sp>
        <p:nvSpPr>
          <p:cNvPr id="5" name="Text Placeholder 4"/>
          <p:cNvSpPr>
            <a:spLocks noGrp="1"/>
          </p:cNvSpPr>
          <p:nvPr>
            <p:ph type="body" sz="quarter" idx="10" hasCustomPrompt="1"/>
          </p:nvPr>
        </p:nvSpPr>
        <p:spPr>
          <a:xfrm>
            <a:off x="467544" y="2852738"/>
            <a:ext cx="7200900" cy="1439862"/>
          </a:xfrm>
        </p:spPr>
        <p:txBody>
          <a:bodyPr/>
          <a:lstStyle>
            <a:lvl1pPr marL="0" indent="0">
              <a:buNone/>
              <a:defRPr baseline="0">
                <a:solidFill>
                  <a:schemeClr val="bg1"/>
                </a:solidFill>
              </a:defRPr>
            </a:lvl1pPr>
          </a:lstStyle>
          <a:p>
            <a:pPr lvl="0"/>
            <a:r>
              <a:rPr lang="en-US" dirty="0"/>
              <a:t>Click to edit text</a:t>
            </a:r>
          </a:p>
        </p:txBody>
      </p:sp>
    </p:spTree>
    <p:extLst>
      <p:ext uri="{BB962C8B-B14F-4D97-AF65-F5344CB8AC3E}">
        <p14:creationId xmlns:p14="http://schemas.microsoft.com/office/powerpoint/2010/main" val="1052817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ing 1 and bullet lis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3C08D3E4-671E-4009-8808-6147F088B916}" type="slidenum">
              <a:rPr lang="en-AU" smtClean="0"/>
              <a:pPr/>
              <a:t>‹#›</a:t>
            </a:fld>
            <a:endParaRPr lang="en-AU"/>
          </a:p>
        </p:txBody>
      </p:sp>
      <p:sp>
        <p:nvSpPr>
          <p:cNvPr id="6" name="Title Placeholder 1"/>
          <p:cNvSpPr>
            <a:spLocks noGrp="1"/>
          </p:cNvSpPr>
          <p:nvPr>
            <p:ph type="title" hasCustomPrompt="1"/>
          </p:nvPr>
        </p:nvSpPr>
        <p:spPr>
          <a:xfrm>
            <a:off x="457200" y="274638"/>
            <a:ext cx="8219256" cy="1143000"/>
          </a:xfrm>
          <a:prstGeom prst="rect">
            <a:avLst/>
          </a:prstGeom>
        </p:spPr>
        <p:txBody>
          <a:bodyPr vert="horz" lIns="91440" tIns="45720" rIns="91440" bIns="45720" rtlCol="0" anchor="t">
            <a:noAutofit/>
          </a:bodyPr>
          <a:lstStyle>
            <a:lvl1pPr>
              <a:defRPr/>
            </a:lvl1pPr>
          </a:lstStyle>
          <a:p>
            <a:r>
              <a:rPr lang="en-US" dirty="0"/>
              <a:t>Click to edit Heading 1</a:t>
            </a:r>
            <a:endParaRPr lang="en-AU" dirty="0"/>
          </a:p>
        </p:txBody>
      </p:sp>
      <p:sp>
        <p:nvSpPr>
          <p:cNvPr id="9" name="Text Placeholder 2"/>
          <p:cNvSpPr>
            <a:spLocks noGrp="1"/>
          </p:cNvSpPr>
          <p:nvPr>
            <p:ph idx="1" hasCustomPrompt="1"/>
          </p:nvPr>
        </p:nvSpPr>
        <p:spPr>
          <a:xfrm>
            <a:off x="457200" y="1800001"/>
            <a:ext cx="8219256" cy="4005263"/>
          </a:xfrm>
          <a:custGeom>
            <a:avLst/>
            <a:gdLst>
              <a:gd name="connsiteX0" fmla="*/ 667557 w 8219256"/>
              <a:gd name="connsiteY0" fmla="*/ 0 h 4005263"/>
              <a:gd name="connsiteX1" fmla="*/ 8219256 w 8219256"/>
              <a:gd name="connsiteY1" fmla="*/ 0 h 4005263"/>
              <a:gd name="connsiteX2" fmla="*/ 8219256 w 8219256"/>
              <a:gd name="connsiteY2" fmla="*/ 0 h 4005263"/>
              <a:gd name="connsiteX3" fmla="*/ 8219256 w 8219256"/>
              <a:gd name="connsiteY3" fmla="*/ 3337706 h 4005263"/>
              <a:gd name="connsiteX4" fmla="*/ 7551699 w 8219256"/>
              <a:gd name="connsiteY4" fmla="*/ 4005263 h 4005263"/>
              <a:gd name="connsiteX5" fmla="*/ 0 w 8219256"/>
              <a:gd name="connsiteY5" fmla="*/ 4005263 h 4005263"/>
              <a:gd name="connsiteX6" fmla="*/ 0 w 8219256"/>
              <a:gd name="connsiteY6" fmla="*/ 4005263 h 4005263"/>
              <a:gd name="connsiteX7" fmla="*/ 0 w 8219256"/>
              <a:gd name="connsiteY7" fmla="*/ 667557 h 4005263"/>
              <a:gd name="connsiteX8" fmla="*/ 667557 w 8219256"/>
              <a:gd name="connsiteY8" fmla="*/ 0 h 4005263"/>
              <a:gd name="connsiteX0" fmla="*/ 667557 w 8219256"/>
              <a:gd name="connsiteY0" fmla="*/ 0 h 4005263"/>
              <a:gd name="connsiteX1" fmla="*/ 8219256 w 8219256"/>
              <a:gd name="connsiteY1" fmla="*/ 0 h 4005263"/>
              <a:gd name="connsiteX2" fmla="*/ 8219256 w 8219256"/>
              <a:gd name="connsiteY2" fmla="*/ 0 h 4005263"/>
              <a:gd name="connsiteX3" fmla="*/ 8219256 w 8219256"/>
              <a:gd name="connsiteY3" fmla="*/ 3337706 h 4005263"/>
              <a:gd name="connsiteX4" fmla="*/ 7551699 w 8219256"/>
              <a:gd name="connsiteY4" fmla="*/ 4005263 h 4005263"/>
              <a:gd name="connsiteX5" fmla="*/ 0 w 8219256"/>
              <a:gd name="connsiteY5" fmla="*/ 4005263 h 4005263"/>
              <a:gd name="connsiteX6" fmla="*/ 0 w 8219256"/>
              <a:gd name="connsiteY6" fmla="*/ 4005263 h 4005263"/>
              <a:gd name="connsiteX7" fmla="*/ 667557 w 8219256"/>
              <a:gd name="connsiteY7" fmla="*/ 0 h 4005263"/>
              <a:gd name="connsiteX0" fmla="*/ 8339 w 8219256"/>
              <a:gd name="connsiteY0" fmla="*/ 0 h 4005263"/>
              <a:gd name="connsiteX1" fmla="*/ 8219256 w 8219256"/>
              <a:gd name="connsiteY1" fmla="*/ 0 h 4005263"/>
              <a:gd name="connsiteX2" fmla="*/ 8219256 w 8219256"/>
              <a:gd name="connsiteY2" fmla="*/ 0 h 4005263"/>
              <a:gd name="connsiteX3" fmla="*/ 8219256 w 8219256"/>
              <a:gd name="connsiteY3" fmla="*/ 3337706 h 4005263"/>
              <a:gd name="connsiteX4" fmla="*/ 7551699 w 8219256"/>
              <a:gd name="connsiteY4" fmla="*/ 4005263 h 4005263"/>
              <a:gd name="connsiteX5" fmla="*/ 0 w 8219256"/>
              <a:gd name="connsiteY5" fmla="*/ 4005263 h 4005263"/>
              <a:gd name="connsiteX6" fmla="*/ 0 w 8219256"/>
              <a:gd name="connsiteY6" fmla="*/ 4005263 h 4005263"/>
              <a:gd name="connsiteX7" fmla="*/ 8339 w 8219256"/>
              <a:gd name="connsiteY7" fmla="*/ 0 h 4005263"/>
              <a:gd name="connsiteX0" fmla="*/ 8339 w 8219256"/>
              <a:gd name="connsiteY0" fmla="*/ 0 h 4005263"/>
              <a:gd name="connsiteX1" fmla="*/ 8219256 w 8219256"/>
              <a:gd name="connsiteY1" fmla="*/ 0 h 4005263"/>
              <a:gd name="connsiteX2" fmla="*/ 8219256 w 8219256"/>
              <a:gd name="connsiteY2" fmla="*/ 0 h 4005263"/>
              <a:gd name="connsiteX3" fmla="*/ 8219256 w 8219256"/>
              <a:gd name="connsiteY3" fmla="*/ 3337706 h 4005263"/>
              <a:gd name="connsiteX4" fmla="*/ 7551699 w 8219256"/>
              <a:gd name="connsiteY4" fmla="*/ 4005263 h 4005263"/>
              <a:gd name="connsiteX5" fmla="*/ 0 w 8219256"/>
              <a:gd name="connsiteY5" fmla="*/ 4005263 h 4005263"/>
              <a:gd name="connsiteX6" fmla="*/ 0 w 8219256"/>
              <a:gd name="connsiteY6" fmla="*/ 4005263 h 4005263"/>
              <a:gd name="connsiteX7" fmla="*/ 8339 w 8219256"/>
              <a:gd name="connsiteY7" fmla="*/ 0 h 4005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219256" h="4005263">
                <a:moveTo>
                  <a:pt x="8339" y="0"/>
                </a:moveTo>
                <a:lnTo>
                  <a:pt x="8219256" y="0"/>
                </a:lnTo>
                <a:lnTo>
                  <a:pt x="8219256" y="0"/>
                </a:lnTo>
                <a:lnTo>
                  <a:pt x="8219256" y="3337706"/>
                </a:lnTo>
                <a:cubicBezTo>
                  <a:pt x="8219256" y="3706388"/>
                  <a:pt x="7920381" y="4005263"/>
                  <a:pt x="7551699" y="4005263"/>
                </a:cubicBezTo>
                <a:lnTo>
                  <a:pt x="0" y="4005263"/>
                </a:lnTo>
                <a:lnTo>
                  <a:pt x="0" y="4005263"/>
                </a:lnTo>
                <a:cubicBezTo>
                  <a:pt x="2780" y="2670175"/>
                  <a:pt x="5559" y="1335088"/>
                  <a:pt x="8339" y="0"/>
                </a:cubicBezTo>
                <a:close/>
              </a:path>
            </a:pathLst>
          </a:custGeom>
        </p:spPr>
        <p:txBody>
          <a:bodyPr vert="horz" lIns="91440" tIns="45720" rIns="91440" bIns="45720" rtlCol="0">
            <a:noAutofit/>
          </a:bodyPr>
          <a:lstStyle>
            <a:lvl1pPr>
              <a:defRPr sz="3200"/>
            </a:lvl1pPr>
            <a:lvl2pPr>
              <a:defRPr sz="3200"/>
            </a:lvl2pPr>
            <a:lvl3pPr>
              <a:defRPr sz="3200"/>
            </a:lvl3pPr>
          </a:lstStyle>
          <a:p>
            <a:pPr lvl="0"/>
            <a:r>
              <a:rPr lang="en-US" dirty="0"/>
              <a:t>Click to edit text</a:t>
            </a:r>
          </a:p>
          <a:p>
            <a:pPr lvl="1"/>
            <a:r>
              <a:rPr lang="en-US" dirty="0"/>
              <a:t>Second level</a:t>
            </a:r>
          </a:p>
          <a:p>
            <a:pPr lvl="2"/>
            <a:r>
              <a:rPr lang="en-US" dirty="0"/>
              <a:t>Third level</a:t>
            </a:r>
          </a:p>
        </p:txBody>
      </p:sp>
    </p:spTree>
    <p:extLst>
      <p:ext uri="{BB962C8B-B14F-4D97-AF65-F5344CB8AC3E}">
        <p14:creationId xmlns:p14="http://schemas.microsoft.com/office/powerpoint/2010/main" val="3365056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ing 1 and numbered lis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3C08D3E4-671E-4009-8808-6147F088B916}" type="slidenum">
              <a:rPr lang="en-AU" smtClean="0"/>
              <a:pPr/>
              <a:t>‹#›</a:t>
            </a:fld>
            <a:endParaRPr lang="en-AU"/>
          </a:p>
        </p:txBody>
      </p:sp>
      <p:sp>
        <p:nvSpPr>
          <p:cNvPr id="6" name="Title Placeholder 1"/>
          <p:cNvSpPr>
            <a:spLocks noGrp="1"/>
          </p:cNvSpPr>
          <p:nvPr>
            <p:ph type="title" hasCustomPrompt="1"/>
          </p:nvPr>
        </p:nvSpPr>
        <p:spPr>
          <a:xfrm>
            <a:off x="457200" y="274638"/>
            <a:ext cx="8219256" cy="1143000"/>
          </a:xfrm>
          <a:prstGeom prst="rect">
            <a:avLst/>
          </a:prstGeom>
        </p:spPr>
        <p:txBody>
          <a:bodyPr vert="horz" lIns="91440" tIns="45720" rIns="91440" bIns="45720" rtlCol="0" anchor="t">
            <a:noAutofit/>
          </a:bodyPr>
          <a:lstStyle/>
          <a:p>
            <a:r>
              <a:rPr lang="en-US" dirty="0"/>
              <a:t>Click to edit Heading 1</a:t>
            </a:r>
            <a:endParaRPr lang="en-AU" dirty="0"/>
          </a:p>
        </p:txBody>
      </p:sp>
      <p:sp>
        <p:nvSpPr>
          <p:cNvPr id="9" name="Text Placeholder 2"/>
          <p:cNvSpPr>
            <a:spLocks noGrp="1"/>
          </p:cNvSpPr>
          <p:nvPr>
            <p:ph idx="1" hasCustomPrompt="1"/>
          </p:nvPr>
        </p:nvSpPr>
        <p:spPr>
          <a:xfrm>
            <a:off x="457200" y="1800001"/>
            <a:ext cx="8219256" cy="4077272"/>
          </a:xfrm>
          <a:prstGeom prst="rect">
            <a:avLst/>
          </a:prstGeom>
        </p:spPr>
        <p:txBody>
          <a:bodyPr vert="horz" lIns="91440" tIns="45720" rIns="91440" bIns="45720" rtlCol="0">
            <a:noAutofit/>
          </a:bodyPr>
          <a:lstStyle>
            <a:lvl1pPr marL="514350" indent="-514350">
              <a:buFont typeface="+mj-lt"/>
              <a:buAutoNum type="arabicPeriod"/>
              <a:defRPr sz="3200"/>
            </a:lvl1pPr>
            <a:lvl2pPr marL="971550" indent="-514350">
              <a:buFont typeface="+mj-lt"/>
              <a:buAutoNum type="alphaLcPeriod"/>
              <a:defRPr sz="3200"/>
            </a:lvl2pPr>
            <a:lvl3pPr marL="1371600" indent="-457200">
              <a:buFont typeface="+mj-lt"/>
              <a:buAutoNum type="romanLcPeriod"/>
              <a:defRPr sz="3200"/>
            </a:lvl3pPr>
            <a:lvl4pPr marL="1828800" indent="-457200">
              <a:buFont typeface="+mj-lt"/>
              <a:buAutoNum type="arabicPeriod"/>
              <a:defRPr/>
            </a:lvl4pPr>
          </a:lstStyle>
          <a:p>
            <a:pPr lvl="0"/>
            <a:r>
              <a:rPr lang="en-US" dirty="0"/>
              <a:t>Click to edit text</a:t>
            </a:r>
          </a:p>
          <a:p>
            <a:pPr lvl="1"/>
            <a:r>
              <a:rPr lang="en-US" dirty="0"/>
              <a:t>Second level</a:t>
            </a:r>
          </a:p>
          <a:p>
            <a:pPr lvl="2"/>
            <a:r>
              <a:rPr lang="en-US" dirty="0"/>
              <a:t>Third level</a:t>
            </a:r>
          </a:p>
        </p:txBody>
      </p:sp>
    </p:spTree>
    <p:extLst>
      <p:ext uri="{BB962C8B-B14F-4D97-AF65-F5344CB8AC3E}">
        <p14:creationId xmlns:p14="http://schemas.microsoft.com/office/powerpoint/2010/main" val="3672423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ing 2 and plain">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C08D3E4-671E-4009-8808-6147F088B916}" type="slidenum">
              <a:rPr lang="en-AU" smtClean="0"/>
              <a:t>‹#›</a:t>
            </a:fld>
            <a:endParaRPr lang="en-AU"/>
          </a:p>
        </p:txBody>
      </p:sp>
      <p:sp>
        <p:nvSpPr>
          <p:cNvPr id="5" name="Title Placeholder 1"/>
          <p:cNvSpPr>
            <a:spLocks noGrp="1"/>
          </p:cNvSpPr>
          <p:nvPr>
            <p:ph type="title" hasCustomPrompt="1"/>
          </p:nvPr>
        </p:nvSpPr>
        <p:spPr>
          <a:xfrm>
            <a:off x="457200" y="1418400"/>
            <a:ext cx="8147248" cy="2460419"/>
          </a:xfrm>
          <a:prstGeom prst="rect">
            <a:avLst/>
          </a:prstGeom>
        </p:spPr>
        <p:txBody>
          <a:bodyPr vert="horz" lIns="91440" tIns="45720" rIns="91440" bIns="45720" rtlCol="0" anchor="t">
            <a:noAutofit/>
          </a:bodyPr>
          <a:lstStyle>
            <a:lvl1pPr>
              <a:defRPr sz="4000" baseline="0"/>
            </a:lvl1pPr>
          </a:lstStyle>
          <a:p>
            <a:r>
              <a:rPr lang="en-US" dirty="0"/>
              <a:t>Click to edit Heading 2</a:t>
            </a:r>
            <a:br>
              <a:rPr lang="en-US" dirty="0"/>
            </a:br>
            <a:r>
              <a:rPr lang="en-US" dirty="0"/>
              <a:t>[use this to mark sections in your presentation …]</a:t>
            </a:r>
            <a:endParaRPr lang="en-AU" dirty="0"/>
          </a:p>
        </p:txBody>
      </p:sp>
    </p:spTree>
    <p:extLst>
      <p:ext uri="{BB962C8B-B14F-4D97-AF65-F5344CB8AC3E}">
        <p14:creationId xmlns:p14="http://schemas.microsoft.com/office/powerpoint/2010/main" val="2023379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ing 2 and tex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C08D3E4-671E-4009-8808-6147F088B916}" type="slidenum">
              <a:rPr lang="en-AU" smtClean="0"/>
              <a:t>‹#›</a:t>
            </a:fld>
            <a:endParaRPr lang="en-AU"/>
          </a:p>
        </p:txBody>
      </p:sp>
      <p:sp>
        <p:nvSpPr>
          <p:cNvPr id="5" name="Title Placeholder 1"/>
          <p:cNvSpPr>
            <a:spLocks noGrp="1"/>
          </p:cNvSpPr>
          <p:nvPr>
            <p:ph type="title" hasCustomPrompt="1"/>
          </p:nvPr>
        </p:nvSpPr>
        <p:spPr>
          <a:xfrm>
            <a:off x="457200" y="1418400"/>
            <a:ext cx="8219256" cy="1143000"/>
          </a:xfrm>
          <a:prstGeom prst="rect">
            <a:avLst/>
          </a:prstGeom>
        </p:spPr>
        <p:txBody>
          <a:bodyPr vert="horz" lIns="91440" tIns="45720" rIns="91440" bIns="45720" rtlCol="0" anchor="t">
            <a:noAutofit/>
          </a:bodyPr>
          <a:lstStyle>
            <a:lvl1pPr>
              <a:defRPr sz="4000"/>
            </a:lvl1pPr>
          </a:lstStyle>
          <a:p>
            <a:r>
              <a:rPr lang="en-US" dirty="0"/>
              <a:t>Click to edit Heading 2</a:t>
            </a:r>
            <a:endParaRPr lang="en-AU" dirty="0"/>
          </a:p>
        </p:txBody>
      </p:sp>
      <p:sp>
        <p:nvSpPr>
          <p:cNvPr id="6" name="Text Placeholder 2"/>
          <p:cNvSpPr>
            <a:spLocks noGrp="1"/>
          </p:cNvSpPr>
          <p:nvPr>
            <p:ph idx="1" hasCustomPrompt="1"/>
          </p:nvPr>
        </p:nvSpPr>
        <p:spPr>
          <a:xfrm>
            <a:off x="457200" y="2879961"/>
            <a:ext cx="8219256" cy="2493255"/>
          </a:xfrm>
          <a:prstGeom prst="rect">
            <a:avLst/>
          </a:prstGeom>
        </p:spPr>
        <p:txBody>
          <a:bodyPr vert="horz" lIns="91440" tIns="45720" rIns="91440" bIns="45720" rtlCol="0">
            <a:noAutofit/>
          </a:bodyPr>
          <a:lstStyle>
            <a:lvl1pPr marL="0" indent="0">
              <a:buNone/>
              <a:defRPr/>
            </a:lvl1pPr>
          </a:lstStyle>
          <a:p>
            <a:pPr lvl="0"/>
            <a:r>
              <a:rPr lang="en-US" dirty="0"/>
              <a:t>Text</a:t>
            </a:r>
          </a:p>
        </p:txBody>
      </p:sp>
    </p:spTree>
    <p:extLst>
      <p:ext uri="{BB962C8B-B14F-4D97-AF65-F5344CB8AC3E}">
        <p14:creationId xmlns:p14="http://schemas.microsoft.com/office/powerpoint/2010/main" val="1591556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ing 1, text and four images">
    <p:spTree>
      <p:nvGrpSpPr>
        <p:cNvPr id="1" name=""/>
        <p:cNvGrpSpPr/>
        <p:nvPr/>
      </p:nvGrpSpPr>
      <p:grpSpPr>
        <a:xfrm>
          <a:off x="0" y="0"/>
          <a:ext cx="0" cy="0"/>
          <a:chOff x="0" y="0"/>
          <a:chExt cx="0" cy="0"/>
        </a:xfrm>
      </p:grpSpPr>
      <p:sp>
        <p:nvSpPr>
          <p:cNvPr id="24" name="Picture Placeholder 23"/>
          <p:cNvSpPr>
            <a:spLocks noGrp="1"/>
          </p:cNvSpPr>
          <p:nvPr>
            <p:ph type="pic" sz="quarter" idx="14" hasCustomPrompt="1"/>
          </p:nvPr>
        </p:nvSpPr>
        <p:spPr>
          <a:xfrm>
            <a:off x="4680232" y="1800000"/>
            <a:ext cx="1980000" cy="1980000"/>
          </a:xfrm>
          <a:ln w="3175">
            <a:solidFill>
              <a:schemeClr val="tx2"/>
            </a:solidFill>
          </a:ln>
        </p:spPr>
        <p:txBody>
          <a:bodyPr>
            <a:normAutofit/>
          </a:bodyPr>
          <a:lstStyle>
            <a:lvl1pPr marL="0" indent="0">
              <a:buNone/>
              <a:defRPr lang="en-AU" sz="1800" baseline="0" dirty="0"/>
            </a:lvl1pPr>
          </a:lstStyle>
          <a:p>
            <a:r>
              <a:rPr lang="en-AU" dirty="0"/>
              <a:t>[Click on icon to insert image]</a:t>
            </a:r>
          </a:p>
        </p:txBody>
      </p:sp>
      <p:sp>
        <p:nvSpPr>
          <p:cNvPr id="25" name="Picture Placeholder 23"/>
          <p:cNvSpPr>
            <a:spLocks noGrp="1"/>
          </p:cNvSpPr>
          <p:nvPr>
            <p:ph type="pic" sz="quarter" idx="15" hasCustomPrompt="1"/>
          </p:nvPr>
        </p:nvSpPr>
        <p:spPr>
          <a:xfrm>
            <a:off x="6696456" y="1800000"/>
            <a:ext cx="1980000" cy="1980000"/>
          </a:xfrm>
          <a:ln w="3175">
            <a:solidFill>
              <a:schemeClr val="tx2"/>
            </a:solidFill>
          </a:ln>
        </p:spPr>
        <p:txBody>
          <a:bodyPr>
            <a:normAutofit/>
          </a:bodyPr>
          <a:lstStyle>
            <a:lvl1pPr marL="0" indent="0">
              <a:buNone/>
              <a:defRPr lang="en-AU" sz="1800" dirty="0"/>
            </a:lvl1pPr>
          </a:lstStyle>
          <a:p>
            <a:r>
              <a:rPr lang="en-AU" dirty="0"/>
              <a:t>[Click on icon to insert image]</a:t>
            </a:r>
          </a:p>
        </p:txBody>
      </p:sp>
      <p:sp>
        <p:nvSpPr>
          <p:cNvPr id="26" name="Picture Placeholder 23"/>
          <p:cNvSpPr>
            <a:spLocks noGrp="1"/>
          </p:cNvSpPr>
          <p:nvPr>
            <p:ph type="pic" sz="quarter" idx="16" hasCustomPrompt="1"/>
          </p:nvPr>
        </p:nvSpPr>
        <p:spPr>
          <a:xfrm>
            <a:off x="4680232" y="3826800"/>
            <a:ext cx="1980000" cy="1980000"/>
          </a:xfrm>
          <a:ln w="3175">
            <a:solidFill>
              <a:schemeClr val="tx2"/>
            </a:solidFill>
          </a:ln>
        </p:spPr>
        <p:txBody>
          <a:bodyPr>
            <a:normAutofit/>
          </a:bodyPr>
          <a:lstStyle>
            <a:lvl1pPr marL="0" indent="0">
              <a:buNone/>
              <a:defRPr lang="en-AU" sz="1800" dirty="0"/>
            </a:lvl1pPr>
          </a:lstStyle>
          <a:p>
            <a:r>
              <a:rPr lang="en-AU" dirty="0"/>
              <a:t>[Click on icon to insert image]</a:t>
            </a:r>
          </a:p>
        </p:txBody>
      </p:sp>
      <p:sp>
        <p:nvSpPr>
          <p:cNvPr id="22" name="Picture Placeholder 21"/>
          <p:cNvSpPr>
            <a:spLocks noGrp="1"/>
          </p:cNvSpPr>
          <p:nvPr>
            <p:ph type="pic" sz="quarter" idx="13" hasCustomPrompt="1"/>
          </p:nvPr>
        </p:nvSpPr>
        <p:spPr>
          <a:xfrm>
            <a:off x="6696456" y="3826800"/>
            <a:ext cx="1980000" cy="1980000"/>
          </a:xfrm>
          <a:custGeom>
            <a:avLst/>
            <a:gdLst>
              <a:gd name="connsiteX0" fmla="*/ 32412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0 w 1944687"/>
              <a:gd name="connsiteY7" fmla="*/ 324121 h 1944688"/>
              <a:gd name="connsiteX8" fmla="*/ 324121 w 1944687"/>
              <a:gd name="connsiteY8" fmla="*/ 0 h 1944688"/>
              <a:gd name="connsiteX0" fmla="*/ 32412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324121 w 1944687"/>
              <a:gd name="connsiteY7" fmla="*/ 0 h 1944688"/>
              <a:gd name="connsiteX0" fmla="*/ 27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271 w 1944687"/>
              <a:gd name="connsiteY7" fmla="*/ 0 h 1944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4687" h="1944688">
                <a:moveTo>
                  <a:pt x="271" y="0"/>
                </a:moveTo>
                <a:lnTo>
                  <a:pt x="1944687" y="0"/>
                </a:lnTo>
                <a:lnTo>
                  <a:pt x="1944687" y="0"/>
                </a:lnTo>
                <a:lnTo>
                  <a:pt x="1944687" y="1620567"/>
                </a:lnTo>
                <a:cubicBezTo>
                  <a:pt x="1944687" y="1799574"/>
                  <a:pt x="1799573" y="1944688"/>
                  <a:pt x="1620566" y="1944688"/>
                </a:cubicBezTo>
                <a:lnTo>
                  <a:pt x="0" y="1944688"/>
                </a:lnTo>
                <a:lnTo>
                  <a:pt x="0" y="1944688"/>
                </a:lnTo>
                <a:cubicBezTo>
                  <a:pt x="90" y="1296459"/>
                  <a:pt x="181" y="648229"/>
                  <a:pt x="271" y="0"/>
                </a:cubicBezTo>
                <a:close/>
              </a:path>
            </a:pathLst>
          </a:custGeom>
          <a:ln w="3175">
            <a:solidFill>
              <a:schemeClr val="tx2"/>
            </a:solidFill>
          </a:ln>
        </p:spPr>
        <p:txBody>
          <a:bodyPr>
            <a:normAutofit/>
          </a:bodyPr>
          <a:lstStyle>
            <a:lvl1pPr marL="0" indent="0">
              <a:buNone/>
              <a:defRPr lang="en-AU" sz="1800" dirty="0"/>
            </a:lvl1pPr>
          </a:lstStyle>
          <a:p>
            <a:r>
              <a:rPr lang="en-AU" dirty="0"/>
              <a:t>[Click on icon to insert image]</a:t>
            </a:r>
          </a:p>
        </p:txBody>
      </p:sp>
      <p:sp>
        <p:nvSpPr>
          <p:cNvPr id="2" name="Title 1"/>
          <p:cNvSpPr>
            <a:spLocks noGrp="1"/>
          </p:cNvSpPr>
          <p:nvPr>
            <p:ph type="title" hasCustomPrompt="1"/>
          </p:nvPr>
        </p:nvSpPr>
        <p:spPr/>
        <p:txBody>
          <a:bodyPr>
            <a:noAutofit/>
          </a:bodyPr>
          <a:lstStyle>
            <a:lvl1pPr>
              <a:defRPr>
                <a:solidFill>
                  <a:schemeClr val="tx2"/>
                </a:solidFill>
              </a:defRPr>
            </a:lvl1pPr>
          </a:lstStyle>
          <a:p>
            <a:r>
              <a:rPr lang="en-US" dirty="0"/>
              <a:t>Click to edit Heading 1</a:t>
            </a:r>
            <a:endParaRPr lang="en-AU" dirty="0"/>
          </a:p>
        </p:txBody>
      </p:sp>
      <p:sp>
        <p:nvSpPr>
          <p:cNvPr id="3" name="Content Placeholder 2"/>
          <p:cNvSpPr>
            <a:spLocks noGrp="1"/>
          </p:cNvSpPr>
          <p:nvPr>
            <p:ph sz="half" idx="1" hasCustomPrompt="1"/>
          </p:nvPr>
        </p:nvSpPr>
        <p:spPr>
          <a:xfrm>
            <a:off x="457200" y="1800000"/>
            <a:ext cx="4038600" cy="4005411"/>
          </a:xfrm>
        </p:spPr>
        <p:txBody>
          <a:bodyPr>
            <a:noAutofit/>
          </a:bodyPr>
          <a:lstStyle>
            <a:lvl1pPr marL="0" indent="0">
              <a:buFontTx/>
              <a:buNone/>
              <a:defRPr sz="32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text</a:t>
            </a:r>
          </a:p>
        </p:txBody>
      </p:sp>
      <p:sp>
        <p:nvSpPr>
          <p:cNvPr id="7" name="Slide Number Placeholder 6"/>
          <p:cNvSpPr>
            <a:spLocks noGrp="1"/>
          </p:cNvSpPr>
          <p:nvPr>
            <p:ph type="sldNum" sz="quarter" idx="12"/>
          </p:nvPr>
        </p:nvSpPr>
        <p:spPr/>
        <p:txBody>
          <a:bodyPr/>
          <a:lstStyle/>
          <a:p>
            <a:fld id="{3C08D3E4-671E-4009-8808-6147F088B916}" type="slidenum">
              <a:rPr lang="en-AU" smtClean="0"/>
              <a:t>‹#›</a:t>
            </a:fld>
            <a:endParaRPr lang="en-AU"/>
          </a:p>
        </p:txBody>
      </p:sp>
    </p:spTree>
    <p:extLst>
      <p:ext uri="{BB962C8B-B14F-4D97-AF65-F5344CB8AC3E}">
        <p14:creationId xmlns:p14="http://schemas.microsoft.com/office/powerpoint/2010/main" val="278078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ing 1, bullet list and four images">
    <p:spTree>
      <p:nvGrpSpPr>
        <p:cNvPr id="1" name=""/>
        <p:cNvGrpSpPr/>
        <p:nvPr/>
      </p:nvGrpSpPr>
      <p:grpSpPr>
        <a:xfrm>
          <a:off x="0" y="0"/>
          <a:ext cx="0" cy="0"/>
          <a:chOff x="0" y="0"/>
          <a:chExt cx="0" cy="0"/>
        </a:xfrm>
      </p:grpSpPr>
      <p:sp>
        <p:nvSpPr>
          <p:cNvPr id="24" name="Picture Placeholder 23"/>
          <p:cNvSpPr>
            <a:spLocks noGrp="1"/>
          </p:cNvSpPr>
          <p:nvPr>
            <p:ph type="pic" sz="quarter" idx="14" hasCustomPrompt="1"/>
          </p:nvPr>
        </p:nvSpPr>
        <p:spPr>
          <a:xfrm>
            <a:off x="4680232" y="1800000"/>
            <a:ext cx="1980000" cy="1980000"/>
          </a:xfrm>
          <a:ln w="3175">
            <a:solidFill>
              <a:schemeClr val="tx2"/>
            </a:solidFill>
          </a:ln>
        </p:spPr>
        <p:txBody>
          <a:bodyPr>
            <a:normAutofit/>
          </a:bodyPr>
          <a:lstStyle>
            <a:lvl1pPr marL="0" indent="0">
              <a:buNone/>
              <a:defRPr lang="en-AU" sz="1800" dirty="0"/>
            </a:lvl1pPr>
          </a:lstStyle>
          <a:p>
            <a:r>
              <a:rPr lang="en-AU" dirty="0"/>
              <a:t>[Click on icon to insert image]</a:t>
            </a:r>
          </a:p>
        </p:txBody>
      </p:sp>
      <p:sp>
        <p:nvSpPr>
          <p:cNvPr id="25" name="Picture Placeholder 23"/>
          <p:cNvSpPr>
            <a:spLocks noGrp="1"/>
          </p:cNvSpPr>
          <p:nvPr>
            <p:ph type="pic" sz="quarter" idx="15" hasCustomPrompt="1"/>
          </p:nvPr>
        </p:nvSpPr>
        <p:spPr>
          <a:xfrm>
            <a:off x="6696456" y="1800000"/>
            <a:ext cx="1980000" cy="1980000"/>
          </a:xfrm>
          <a:ln w="3175">
            <a:solidFill>
              <a:schemeClr val="tx2"/>
            </a:solidFill>
          </a:ln>
        </p:spPr>
        <p:txBody>
          <a:bodyPr>
            <a:normAutofit/>
          </a:bodyPr>
          <a:lstStyle>
            <a:lvl1pPr marL="0" indent="0">
              <a:buNone/>
              <a:defRPr lang="en-AU" sz="1800" dirty="0"/>
            </a:lvl1pPr>
          </a:lstStyle>
          <a:p>
            <a:r>
              <a:rPr lang="en-AU" dirty="0"/>
              <a:t>[Click on icon to insert image]</a:t>
            </a:r>
          </a:p>
        </p:txBody>
      </p:sp>
      <p:sp>
        <p:nvSpPr>
          <p:cNvPr id="26" name="Picture Placeholder 23"/>
          <p:cNvSpPr>
            <a:spLocks noGrp="1"/>
          </p:cNvSpPr>
          <p:nvPr>
            <p:ph type="pic" sz="quarter" idx="16" hasCustomPrompt="1"/>
          </p:nvPr>
        </p:nvSpPr>
        <p:spPr>
          <a:xfrm>
            <a:off x="4680232" y="3826800"/>
            <a:ext cx="1980000" cy="1980000"/>
          </a:xfrm>
          <a:ln w="3175">
            <a:solidFill>
              <a:schemeClr val="tx2"/>
            </a:solidFill>
          </a:ln>
        </p:spPr>
        <p:txBody>
          <a:bodyPr>
            <a:normAutofit/>
          </a:bodyPr>
          <a:lstStyle>
            <a:lvl1pPr marL="0" indent="0">
              <a:buNone/>
              <a:defRPr lang="en-AU" sz="1800" dirty="0"/>
            </a:lvl1pPr>
          </a:lstStyle>
          <a:p>
            <a:r>
              <a:rPr lang="en-AU" dirty="0"/>
              <a:t>[Click on icon to insert image]</a:t>
            </a:r>
          </a:p>
        </p:txBody>
      </p:sp>
      <p:sp>
        <p:nvSpPr>
          <p:cNvPr id="22" name="Picture Placeholder 21"/>
          <p:cNvSpPr>
            <a:spLocks noGrp="1"/>
          </p:cNvSpPr>
          <p:nvPr>
            <p:ph type="pic" sz="quarter" idx="13" hasCustomPrompt="1"/>
          </p:nvPr>
        </p:nvSpPr>
        <p:spPr>
          <a:xfrm>
            <a:off x="6696456" y="3826800"/>
            <a:ext cx="1980000" cy="1980000"/>
          </a:xfrm>
          <a:custGeom>
            <a:avLst/>
            <a:gdLst>
              <a:gd name="connsiteX0" fmla="*/ 32412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0 w 1944687"/>
              <a:gd name="connsiteY7" fmla="*/ 324121 h 1944688"/>
              <a:gd name="connsiteX8" fmla="*/ 324121 w 1944687"/>
              <a:gd name="connsiteY8" fmla="*/ 0 h 1944688"/>
              <a:gd name="connsiteX0" fmla="*/ 32412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324121 w 1944687"/>
              <a:gd name="connsiteY7" fmla="*/ 0 h 1944688"/>
              <a:gd name="connsiteX0" fmla="*/ 27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271 w 1944687"/>
              <a:gd name="connsiteY7" fmla="*/ 0 h 1944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4687" h="1944688">
                <a:moveTo>
                  <a:pt x="271" y="0"/>
                </a:moveTo>
                <a:lnTo>
                  <a:pt x="1944687" y="0"/>
                </a:lnTo>
                <a:lnTo>
                  <a:pt x="1944687" y="0"/>
                </a:lnTo>
                <a:lnTo>
                  <a:pt x="1944687" y="1620567"/>
                </a:lnTo>
                <a:cubicBezTo>
                  <a:pt x="1944687" y="1799574"/>
                  <a:pt x="1799573" y="1944688"/>
                  <a:pt x="1620566" y="1944688"/>
                </a:cubicBezTo>
                <a:lnTo>
                  <a:pt x="0" y="1944688"/>
                </a:lnTo>
                <a:lnTo>
                  <a:pt x="0" y="1944688"/>
                </a:lnTo>
                <a:cubicBezTo>
                  <a:pt x="90" y="1296459"/>
                  <a:pt x="181" y="648229"/>
                  <a:pt x="271" y="0"/>
                </a:cubicBezTo>
                <a:close/>
              </a:path>
            </a:pathLst>
          </a:custGeom>
          <a:ln w="3175">
            <a:solidFill>
              <a:schemeClr val="tx2"/>
            </a:solidFill>
          </a:ln>
        </p:spPr>
        <p:txBody>
          <a:bodyPr>
            <a:normAutofit/>
          </a:bodyPr>
          <a:lstStyle>
            <a:lvl1pPr marL="0" indent="0">
              <a:buNone/>
              <a:defRPr lang="en-AU" sz="1800" dirty="0"/>
            </a:lvl1pPr>
          </a:lstStyle>
          <a:p>
            <a:r>
              <a:rPr lang="en-AU" dirty="0"/>
              <a:t>[Click on icon to insert image]</a:t>
            </a:r>
          </a:p>
        </p:txBody>
      </p:sp>
      <p:sp>
        <p:nvSpPr>
          <p:cNvPr id="2" name="Title 1"/>
          <p:cNvSpPr>
            <a:spLocks noGrp="1"/>
          </p:cNvSpPr>
          <p:nvPr>
            <p:ph type="title" hasCustomPrompt="1"/>
          </p:nvPr>
        </p:nvSpPr>
        <p:spPr/>
        <p:txBody>
          <a:bodyPr>
            <a:noAutofit/>
          </a:bodyPr>
          <a:lstStyle>
            <a:lvl1pPr>
              <a:defRPr>
                <a:solidFill>
                  <a:schemeClr val="tx2"/>
                </a:solidFill>
              </a:defRPr>
            </a:lvl1pPr>
          </a:lstStyle>
          <a:p>
            <a:r>
              <a:rPr lang="en-US" dirty="0"/>
              <a:t>Click to edit Heading 1</a:t>
            </a:r>
            <a:endParaRPr lang="en-AU" dirty="0"/>
          </a:p>
        </p:txBody>
      </p:sp>
      <p:sp>
        <p:nvSpPr>
          <p:cNvPr id="3" name="Content Placeholder 2"/>
          <p:cNvSpPr>
            <a:spLocks noGrp="1"/>
          </p:cNvSpPr>
          <p:nvPr>
            <p:ph sz="half" idx="1" hasCustomPrompt="1"/>
          </p:nvPr>
        </p:nvSpPr>
        <p:spPr>
          <a:xfrm>
            <a:off x="457200" y="1800000"/>
            <a:ext cx="4038600" cy="4005411"/>
          </a:xfrm>
        </p:spPr>
        <p:txBody>
          <a:bodyPr>
            <a:noAutofit/>
          </a:bodyPr>
          <a:lstStyle>
            <a:lvl1pPr>
              <a:defRPr sz="2800"/>
            </a:lvl1pPr>
            <a:lvl2pPr>
              <a:defRPr sz="2800"/>
            </a:lvl2pPr>
            <a:lvl3pPr>
              <a:defRPr sz="2800"/>
            </a:lvl3pPr>
            <a:lvl4pPr>
              <a:defRPr sz="1800"/>
            </a:lvl4pPr>
            <a:lvl5pPr>
              <a:defRPr sz="1800"/>
            </a:lvl5pPr>
            <a:lvl6pPr>
              <a:defRPr sz="1800"/>
            </a:lvl6pPr>
            <a:lvl7pPr>
              <a:defRPr sz="1800"/>
            </a:lvl7pPr>
            <a:lvl8pPr>
              <a:defRPr sz="1800"/>
            </a:lvl8pPr>
            <a:lvl9pPr>
              <a:defRPr sz="1800"/>
            </a:lvl9pPr>
          </a:lstStyle>
          <a:p>
            <a:pPr lvl="0"/>
            <a:r>
              <a:rPr lang="en-US" dirty="0"/>
              <a:t>Click to edit text</a:t>
            </a:r>
          </a:p>
          <a:p>
            <a:pPr lvl="1"/>
            <a:r>
              <a:rPr lang="en-US" dirty="0"/>
              <a:t>Second level</a:t>
            </a:r>
          </a:p>
          <a:p>
            <a:pPr lvl="2"/>
            <a:r>
              <a:rPr lang="en-US" dirty="0"/>
              <a:t>Third level</a:t>
            </a:r>
          </a:p>
        </p:txBody>
      </p:sp>
      <p:sp>
        <p:nvSpPr>
          <p:cNvPr id="7" name="Slide Number Placeholder 6"/>
          <p:cNvSpPr>
            <a:spLocks noGrp="1"/>
          </p:cNvSpPr>
          <p:nvPr>
            <p:ph type="sldNum" sz="quarter" idx="12"/>
          </p:nvPr>
        </p:nvSpPr>
        <p:spPr/>
        <p:txBody>
          <a:bodyPr/>
          <a:lstStyle/>
          <a:p>
            <a:fld id="{3C08D3E4-671E-4009-8808-6147F088B916}" type="slidenum">
              <a:rPr lang="en-AU" smtClean="0"/>
              <a:t>‹#›</a:t>
            </a:fld>
            <a:endParaRPr lang="en-AU"/>
          </a:p>
        </p:txBody>
      </p:sp>
    </p:spTree>
    <p:extLst>
      <p:ext uri="{BB962C8B-B14F-4D97-AF65-F5344CB8AC3E}">
        <p14:creationId xmlns:p14="http://schemas.microsoft.com/office/powerpoint/2010/main" val="1934426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ing 1, numbered list and four images">
    <p:spTree>
      <p:nvGrpSpPr>
        <p:cNvPr id="1" name=""/>
        <p:cNvGrpSpPr/>
        <p:nvPr/>
      </p:nvGrpSpPr>
      <p:grpSpPr>
        <a:xfrm>
          <a:off x="0" y="0"/>
          <a:ext cx="0" cy="0"/>
          <a:chOff x="0" y="0"/>
          <a:chExt cx="0" cy="0"/>
        </a:xfrm>
      </p:grpSpPr>
      <p:sp>
        <p:nvSpPr>
          <p:cNvPr id="24" name="Picture Placeholder 23"/>
          <p:cNvSpPr>
            <a:spLocks noGrp="1"/>
          </p:cNvSpPr>
          <p:nvPr>
            <p:ph type="pic" sz="quarter" idx="14" hasCustomPrompt="1"/>
          </p:nvPr>
        </p:nvSpPr>
        <p:spPr>
          <a:xfrm>
            <a:off x="4680232" y="1800000"/>
            <a:ext cx="1980000" cy="1980000"/>
          </a:xfrm>
          <a:ln w="3175">
            <a:solidFill>
              <a:schemeClr val="tx2"/>
            </a:solidFill>
          </a:ln>
        </p:spPr>
        <p:txBody>
          <a:bodyPr>
            <a:normAutofit/>
          </a:bodyPr>
          <a:lstStyle>
            <a:lvl1pPr marL="0" indent="0">
              <a:buNone/>
              <a:defRPr lang="en-AU" sz="1800" dirty="0"/>
            </a:lvl1pPr>
          </a:lstStyle>
          <a:p>
            <a:r>
              <a:rPr lang="en-AU" dirty="0"/>
              <a:t>[Insert image]</a:t>
            </a:r>
          </a:p>
        </p:txBody>
      </p:sp>
      <p:sp>
        <p:nvSpPr>
          <p:cNvPr id="25" name="Picture Placeholder 23"/>
          <p:cNvSpPr>
            <a:spLocks noGrp="1"/>
          </p:cNvSpPr>
          <p:nvPr>
            <p:ph type="pic" sz="quarter" idx="15" hasCustomPrompt="1"/>
          </p:nvPr>
        </p:nvSpPr>
        <p:spPr>
          <a:xfrm>
            <a:off x="6696456" y="1800000"/>
            <a:ext cx="1980000" cy="1980000"/>
          </a:xfrm>
          <a:ln w="3175">
            <a:solidFill>
              <a:schemeClr val="tx2"/>
            </a:solidFill>
          </a:ln>
        </p:spPr>
        <p:txBody>
          <a:bodyPr>
            <a:normAutofit/>
          </a:bodyPr>
          <a:lstStyle>
            <a:lvl1pPr marL="0" indent="0">
              <a:buNone/>
              <a:defRPr lang="en-AU" sz="1800" dirty="0"/>
            </a:lvl1pPr>
          </a:lstStyle>
          <a:p>
            <a:r>
              <a:rPr lang="en-AU" dirty="0"/>
              <a:t>[Insert image]</a:t>
            </a:r>
          </a:p>
        </p:txBody>
      </p:sp>
      <p:sp>
        <p:nvSpPr>
          <p:cNvPr id="26" name="Picture Placeholder 23"/>
          <p:cNvSpPr>
            <a:spLocks noGrp="1"/>
          </p:cNvSpPr>
          <p:nvPr>
            <p:ph type="pic" sz="quarter" idx="16" hasCustomPrompt="1"/>
          </p:nvPr>
        </p:nvSpPr>
        <p:spPr>
          <a:xfrm>
            <a:off x="4680232" y="3826800"/>
            <a:ext cx="1980000" cy="1980000"/>
          </a:xfrm>
          <a:ln w="3175">
            <a:solidFill>
              <a:schemeClr val="tx2"/>
            </a:solidFill>
          </a:ln>
        </p:spPr>
        <p:txBody>
          <a:bodyPr>
            <a:normAutofit/>
          </a:bodyPr>
          <a:lstStyle>
            <a:lvl1pPr marL="0" indent="0">
              <a:buNone/>
              <a:defRPr lang="en-AU" sz="1800" dirty="0"/>
            </a:lvl1pPr>
          </a:lstStyle>
          <a:p>
            <a:r>
              <a:rPr lang="en-AU" dirty="0"/>
              <a:t>[Insert image]</a:t>
            </a:r>
          </a:p>
        </p:txBody>
      </p:sp>
      <p:sp>
        <p:nvSpPr>
          <p:cNvPr id="22" name="Picture Placeholder 21"/>
          <p:cNvSpPr>
            <a:spLocks noGrp="1"/>
          </p:cNvSpPr>
          <p:nvPr>
            <p:ph type="pic" sz="quarter" idx="13" hasCustomPrompt="1"/>
          </p:nvPr>
        </p:nvSpPr>
        <p:spPr>
          <a:xfrm>
            <a:off x="6696456" y="3826800"/>
            <a:ext cx="1980000" cy="1980000"/>
          </a:xfrm>
          <a:custGeom>
            <a:avLst/>
            <a:gdLst>
              <a:gd name="connsiteX0" fmla="*/ 32412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0 w 1944687"/>
              <a:gd name="connsiteY7" fmla="*/ 324121 h 1944688"/>
              <a:gd name="connsiteX8" fmla="*/ 324121 w 1944687"/>
              <a:gd name="connsiteY8" fmla="*/ 0 h 1944688"/>
              <a:gd name="connsiteX0" fmla="*/ 32412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324121 w 1944687"/>
              <a:gd name="connsiteY7" fmla="*/ 0 h 1944688"/>
              <a:gd name="connsiteX0" fmla="*/ 27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271 w 1944687"/>
              <a:gd name="connsiteY7" fmla="*/ 0 h 1944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4687" h="1944688">
                <a:moveTo>
                  <a:pt x="271" y="0"/>
                </a:moveTo>
                <a:lnTo>
                  <a:pt x="1944687" y="0"/>
                </a:lnTo>
                <a:lnTo>
                  <a:pt x="1944687" y="0"/>
                </a:lnTo>
                <a:lnTo>
                  <a:pt x="1944687" y="1620567"/>
                </a:lnTo>
                <a:cubicBezTo>
                  <a:pt x="1944687" y="1799574"/>
                  <a:pt x="1799573" y="1944688"/>
                  <a:pt x="1620566" y="1944688"/>
                </a:cubicBezTo>
                <a:lnTo>
                  <a:pt x="0" y="1944688"/>
                </a:lnTo>
                <a:lnTo>
                  <a:pt x="0" y="1944688"/>
                </a:lnTo>
                <a:cubicBezTo>
                  <a:pt x="90" y="1296459"/>
                  <a:pt x="181" y="648229"/>
                  <a:pt x="271" y="0"/>
                </a:cubicBezTo>
                <a:close/>
              </a:path>
            </a:pathLst>
          </a:custGeom>
          <a:ln w="3175">
            <a:solidFill>
              <a:schemeClr val="tx2"/>
            </a:solidFill>
          </a:ln>
        </p:spPr>
        <p:txBody>
          <a:bodyPr>
            <a:normAutofit/>
          </a:bodyPr>
          <a:lstStyle>
            <a:lvl1pPr marL="0" indent="0">
              <a:buNone/>
              <a:defRPr lang="en-AU" sz="1800" dirty="0"/>
            </a:lvl1pPr>
          </a:lstStyle>
          <a:p>
            <a:r>
              <a:rPr lang="en-AU" dirty="0"/>
              <a:t>[Insert image]</a:t>
            </a:r>
          </a:p>
        </p:txBody>
      </p:sp>
      <p:sp>
        <p:nvSpPr>
          <p:cNvPr id="2" name="Title 1"/>
          <p:cNvSpPr>
            <a:spLocks noGrp="1"/>
          </p:cNvSpPr>
          <p:nvPr>
            <p:ph type="title" hasCustomPrompt="1"/>
          </p:nvPr>
        </p:nvSpPr>
        <p:spPr/>
        <p:txBody>
          <a:bodyPr>
            <a:noAutofit/>
          </a:bodyPr>
          <a:lstStyle>
            <a:lvl1pPr>
              <a:defRPr>
                <a:solidFill>
                  <a:schemeClr val="tx2"/>
                </a:solidFill>
              </a:defRPr>
            </a:lvl1pPr>
          </a:lstStyle>
          <a:p>
            <a:r>
              <a:rPr lang="en-US" dirty="0"/>
              <a:t>Click to edit Heading 1</a:t>
            </a:r>
            <a:endParaRPr lang="en-AU" dirty="0"/>
          </a:p>
        </p:txBody>
      </p:sp>
      <p:sp>
        <p:nvSpPr>
          <p:cNvPr id="7" name="Slide Number Placeholder 6"/>
          <p:cNvSpPr>
            <a:spLocks noGrp="1"/>
          </p:cNvSpPr>
          <p:nvPr>
            <p:ph type="sldNum" sz="quarter" idx="12"/>
          </p:nvPr>
        </p:nvSpPr>
        <p:spPr/>
        <p:txBody>
          <a:bodyPr/>
          <a:lstStyle/>
          <a:p>
            <a:fld id="{3C08D3E4-671E-4009-8808-6147F088B916}" type="slidenum">
              <a:rPr lang="en-AU" smtClean="0"/>
              <a:t>‹#›</a:t>
            </a:fld>
            <a:endParaRPr lang="en-AU"/>
          </a:p>
        </p:txBody>
      </p:sp>
      <p:sp>
        <p:nvSpPr>
          <p:cNvPr id="9" name="Text Placeholder 2"/>
          <p:cNvSpPr>
            <a:spLocks noGrp="1"/>
          </p:cNvSpPr>
          <p:nvPr>
            <p:ph idx="17" hasCustomPrompt="1"/>
          </p:nvPr>
        </p:nvSpPr>
        <p:spPr>
          <a:xfrm>
            <a:off x="467544" y="1800000"/>
            <a:ext cx="4042800" cy="4006800"/>
          </a:xfrm>
          <a:prstGeom prst="rect">
            <a:avLst/>
          </a:prstGeom>
        </p:spPr>
        <p:txBody>
          <a:bodyPr vert="horz" lIns="91440" tIns="45720" rIns="91440" bIns="45720" rtlCol="0">
            <a:noAutofit/>
          </a:bodyPr>
          <a:lstStyle>
            <a:lvl1pPr marL="514350" indent="-514350">
              <a:buFont typeface="+mj-lt"/>
              <a:buAutoNum type="arabicPeriod"/>
              <a:defRPr sz="3200"/>
            </a:lvl1pPr>
            <a:lvl2pPr marL="971550" indent="-514350">
              <a:buFont typeface="+mj-lt"/>
              <a:buAutoNum type="alphaLcPeriod"/>
              <a:defRPr sz="3200"/>
            </a:lvl2pPr>
            <a:lvl3pPr marL="1371600" indent="-457200">
              <a:buFont typeface="+mj-lt"/>
              <a:buAutoNum type="romanLcPeriod"/>
              <a:defRPr sz="3200"/>
            </a:lvl3pPr>
            <a:lvl4pPr marL="1828800" indent="-457200">
              <a:buFont typeface="+mj-lt"/>
              <a:buAutoNum type="arabicPeriod"/>
              <a:defRPr/>
            </a:lvl4pPr>
          </a:lstStyle>
          <a:p>
            <a:pPr lvl="0"/>
            <a:r>
              <a:rPr lang="en-US" dirty="0"/>
              <a:t>Click to edit text</a:t>
            </a:r>
          </a:p>
          <a:p>
            <a:pPr lvl="1"/>
            <a:r>
              <a:rPr lang="en-US" dirty="0"/>
              <a:t>Second level</a:t>
            </a:r>
          </a:p>
          <a:p>
            <a:pPr lvl="2"/>
            <a:r>
              <a:rPr lang="en-US" dirty="0"/>
              <a:t>Third level</a:t>
            </a:r>
          </a:p>
        </p:txBody>
      </p:sp>
    </p:spTree>
    <p:extLst>
      <p:ext uri="{BB962C8B-B14F-4D97-AF65-F5344CB8AC3E}">
        <p14:creationId xmlns:p14="http://schemas.microsoft.com/office/powerpoint/2010/main" val="4233773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Heading 1, content and one imag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C08D3E4-671E-4009-8808-6147F088B916}" type="slidenum">
              <a:rPr lang="en-AU" smtClean="0"/>
              <a:t>‹#›</a:t>
            </a:fld>
            <a:endParaRPr lang="en-AU"/>
          </a:p>
        </p:txBody>
      </p:sp>
      <p:sp>
        <p:nvSpPr>
          <p:cNvPr id="5" name="Title Placeholder 1"/>
          <p:cNvSpPr>
            <a:spLocks noGrp="1"/>
          </p:cNvSpPr>
          <p:nvPr>
            <p:ph type="title" hasCustomPrompt="1"/>
          </p:nvPr>
        </p:nvSpPr>
        <p:spPr>
          <a:xfrm>
            <a:off x="457200" y="1800000"/>
            <a:ext cx="4042792" cy="3960440"/>
          </a:xfrm>
          <a:prstGeom prst="rect">
            <a:avLst/>
          </a:prstGeom>
        </p:spPr>
        <p:txBody>
          <a:bodyPr vert="horz" lIns="91440" tIns="45720" rIns="91440" bIns="45720" rtlCol="0" anchor="t">
            <a:noAutofit/>
          </a:bodyPr>
          <a:lstStyle>
            <a:lvl1pPr>
              <a:defRPr sz="2800">
                <a:solidFill>
                  <a:schemeClr val="tx1"/>
                </a:solidFill>
                <a:latin typeface="+mn-lt"/>
              </a:defRPr>
            </a:lvl1pPr>
          </a:lstStyle>
          <a:p>
            <a:r>
              <a:rPr lang="en-US" dirty="0"/>
              <a:t>Click to edit text</a:t>
            </a:r>
            <a:endParaRPr lang="en-AU" dirty="0"/>
          </a:p>
        </p:txBody>
      </p:sp>
      <p:sp>
        <p:nvSpPr>
          <p:cNvPr id="6" name="Picture Placeholder 21"/>
          <p:cNvSpPr>
            <a:spLocks noGrp="1"/>
          </p:cNvSpPr>
          <p:nvPr>
            <p:ph type="pic" sz="quarter" idx="13" hasCustomPrompt="1"/>
          </p:nvPr>
        </p:nvSpPr>
        <p:spPr>
          <a:xfrm>
            <a:off x="4680000" y="1800000"/>
            <a:ext cx="3960000" cy="3960000"/>
          </a:xfrm>
          <a:custGeom>
            <a:avLst/>
            <a:gdLst>
              <a:gd name="connsiteX0" fmla="*/ 32412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0 w 1944687"/>
              <a:gd name="connsiteY7" fmla="*/ 324121 h 1944688"/>
              <a:gd name="connsiteX8" fmla="*/ 324121 w 1944687"/>
              <a:gd name="connsiteY8" fmla="*/ 0 h 1944688"/>
              <a:gd name="connsiteX0" fmla="*/ 32412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324121 w 1944687"/>
              <a:gd name="connsiteY7" fmla="*/ 0 h 1944688"/>
              <a:gd name="connsiteX0" fmla="*/ 271 w 1944687"/>
              <a:gd name="connsiteY0" fmla="*/ 0 h 1944688"/>
              <a:gd name="connsiteX1" fmla="*/ 1944687 w 1944687"/>
              <a:gd name="connsiteY1" fmla="*/ 0 h 1944688"/>
              <a:gd name="connsiteX2" fmla="*/ 1944687 w 1944687"/>
              <a:gd name="connsiteY2" fmla="*/ 0 h 1944688"/>
              <a:gd name="connsiteX3" fmla="*/ 1944687 w 1944687"/>
              <a:gd name="connsiteY3" fmla="*/ 1620567 h 1944688"/>
              <a:gd name="connsiteX4" fmla="*/ 1620566 w 1944687"/>
              <a:gd name="connsiteY4" fmla="*/ 1944688 h 1944688"/>
              <a:gd name="connsiteX5" fmla="*/ 0 w 1944687"/>
              <a:gd name="connsiteY5" fmla="*/ 1944688 h 1944688"/>
              <a:gd name="connsiteX6" fmla="*/ 0 w 1944687"/>
              <a:gd name="connsiteY6" fmla="*/ 1944688 h 1944688"/>
              <a:gd name="connsiteX7" fmla="*/ 271 w 1944687"/>
              <a:gd name="connsiteY7" fmla="*/ 0 h 1944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4687" h="1944688">
                <a:moveTo>
                  <a:pt x="271" y="0"/>
                </a:moveTo>
                <a:lnTo>
                  <a:pt x="1944687" y="0"/>
                </a:lnTo>
                <a:lnTo>
                  <a:pt x="1944687" y="0"/>
                </a:lnTo>
                <a:lnTo>
                  <a:pt x="1944687" y="1620567"/>
                </a:lnTo>
                <a:cubicBezTo>
                  <a:pt x="1944687" y="1799574"/>
                  <a:pt x="1799573" y="1944688"/>
                  <a:pt x="1620566" y="1944688"/>
                </a:cubicBezTo>
                <a:lnTo>
                  <a:pt x="0" y="1944688"/>
                </a:lnTo>
                <a:lnTo>
                  <a:pt x="0" y="1944688"/>
                </a:lnTo>
                <a:cubicBezTo>
                  <a:pt x="90" y="1296459"/>
                  <a:pt x="181" y="648229"/>
                  <a:pt x="271" y="0"/>
                </a:cubicBezTo>
                <a:close/>
              </a:path>
            </a:pathLst>
          </a:custGeom>
          <a:ln w="3175">
            <a:solidFill>
              <a:schemeClr val="tx2"/>
            </a:solidFill>
          </a:ln>
        </p:spPr>
        <p:txBody>
          <a:bodyPr>
            <a:normAutofit/>
          </a:bodyPr>
          <a:lstStyle>
            <a:lvl1pPr marL="0" indent="0">
              <a:buNone/>
              <a:defRPr lang="en-AU" sz="1800" dirty="0"/>
            </a:lvl1pPr>
          </a:lstStyle>
          <a:p>
            <a:r>
              <a:rPr lang="en-AU" dirty="0"/>
              <a:t>[Click on icon to insert image]</a:t>
            </a:r>
          </a:p>
        </p:txBody>
      </p:sp>
      <p:sp>
        <p:nvSpPr>
          <p:cNvPr id="22" name="Text Placeholder 21"/>
          <p:cNvSpPr>
            <a:spLocks noGrp="1"/>
          </p:cNvSpPr>
          <p:nvPr>
            <p:ph type="body" sz="quarter" idx="14" hasCustomPrompt="1"/>
          </p:nvPr>
        </p:nvSpPr>
        <p:spPr>
          <a:xfrm>
            <a:off x="457200" y="273600"/>
            <a:ext cx="8218800" cy="1144800"/>
          </a:xfrm>
        </p:spPr>
        <p:txBody>
          <a:bodyPr>
            <a:noAutofit/>
          </a:bodyPr>
          <a:lstStyle>
            <a:lvl1pPr marL="0" indent="0">
              <a:spcBef>
                <a:spcPts val="0"/>
              </a:spcBef>
              <a:buNone/>
              <a:defRPr sz="4400">
                <a:solidFill>
                  <a:schemeClr val="tx2"/>
                </a:solidFill>
                <a:latin typeface="+mj-lt"/>
              </a:defRPr>
            </a:lvl1pPr>
          </a:lstStyle>
          <a:p>
            <a:pPr lvl="0"/>
            <a:r>
              <a:rPr lang="en-AU" dirty="0"/>
              <a:t>Click to edit Heading 1</a:t>
            </a:r>
          </a:p>
        </p:txBody>
      </p:sp>
    </p:spTree>
    <p:extLst>
      <p:ext uri="{BB962C8B-B14F-4D97-AF65-F5344CB8AC3E}">
        <p14:creationId xmlns:p14="http://schemas.microsoft.com/office/powerpoint/2010/main" val="3595802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4653034"/>
            <a:ext cx="9144000" cy="2204966"/>
          </a:xfrm>
          <a:prstGeom prst="rect">
            <a:avLst/>
          </a:prstGeom>
          <a:gradFill>
            <a:gsLst>
              <a:gs pos="0">
                <a:schemeClr val="tx2"/>
              </a:gs>
              <a:gs pos="100000">
                <a:srgbClr val="0073CF"/>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0" y="3046445"/>
            <a:ext cx="9144000" cy="3200400"/>
          </a:xfrm>
          <a:prstGeom prst="rect">
            <a:avLst/>
          </a:prstGeom>
        </p:spPr>
      </p:pic>
      <p:sp>
        <p:nvSpPr>
          <p:cNvPr id="2" name="Title Placeholder 1"/>
          <p:cNvSpPr>
            <a:spLocks noGrp="1"/>
          </p:cNvSpPr>
          <p:nvPr>
            <p:ph type="title"/>
          </p:nvPr>
        </p:nvSpPr>
        <p:spPr>
          <a:xfrm>
            <a:off x="457200" y="274638"/>
            <a:ext cx="8219256" cy="1143000"/>
          </a:xfrm>
          <a:prstGeom prst="rect">
            <a:avLst/>
          </a:prstGeom>
        </p:spPr>
        <p:txBody>
          <a:bodyPr vert="horz" lIns="91440" tIns="45720" rIns="91440" bIns="45720" rtlCol="0" anchor="t">
            <a:noAutofit/>
          </a:bodyPr>
          <a:lstStyle/>
          <a:p>
            <a:r>
              <a:rPr lang="en-US" dirty="0"/>
              <a:t>Click to edit Heading 1</a:t>
            </a:r>
            <a:endParaRPr lang="en-AU" dirty="0"/>
          </a:p>
        </p:txBody>
      </p:sp>
      <p:sp>
        <p:nvSpPr>
          <p:cNvPr id="3" name="Text Placeholder 2"/>
          <p:cNvSpPr>
            <a:spLocks noGrp="1"/>
          </p:cNvSpPr>
          <p:nvPr>
            <p:ph type="body" idx="1"/>
          </p:nvPr>
        </p:nvSpPr>
        <p:spPr>
          <a:xfrm>
            <a:off x="457200" y="1800001"/>
            <a:ext cx="8229600" cy="3955516"/>
          </a:xfrm>
          <a:prstGeom prst="rect">
            <a:avLst/>
          </a:prstGeom>
        </p:spPr>
        <p:txBody>
          <a:bodyPr vert="horz" lIns="91440" tIns="45720" rIns="91440" bIns="45720" rtlCol="0">
            <a:noAutofit/>
          </a:bodyPr>
          <a:lstStyle/>
          <a:p>
            <a:pPr lvl="0"/>
            <a:r>
              <a:rPr lang="en-US" dirty="0"/>
              <a:t>Click to edit text</a:t>
            </a:r>
          </a:p>
          <a:p>
            <a:pPr lvl="1"/>
            <a:r>
              <a:rPr lang="en-US" dirty="0"/>
              <a:t>Second level</a:t>
            </a:r>
          </a:p>
          <a:p>
            <a:pPr lvl="2"/>
            <a:r>
              <a:rPr lang="en-US" dirty="0"/>
              <a:t>Third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fld id="{3C08D3E4-671E-4009-8808-6147F088B916}" type="slidenum">
              <a:rPr lang="en-AU" smtClean="0"/>
              <a:pPr/>
              <a:t>‹#›</a:t>
            </a:fld>
            <a:endParaRPr lang="en-AU"/>
          </a:p>
        </p:txBody>
      </p:sp>
      <p:sp>
        <p:nvSpPr>
          <p:cNvPr id="9" name="Title 1"/>
          <p:cNvSpPr txBox="1">
            <a:spLocks/>
          </p:cNvSpPr>
          <p:nvPr/>
        </p:nvSpPr>
        <p:spPr>
          <a:xfrm>
            <a:off x="384284" y="6246845"/>
            <a:ext cx="3454152" cy="57606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400" kern="1200">
                <a:solidFill>
                  <a:schemeClr val="bg1"/>
                </a:solidFill>
                <a:latin typeface="Franklin Gothic Book" pitchFamily="34" charset="0"/>
                <a:ea typeface="+mj-ea"/>
                <a:cs typeface="+mj-cs"/>
              </a:defRPr>
            </a:lvl1pPr>
          </a:lstStyle>
          <a:p>
            <a:r>
              <a:rPr lang="en-US" sz="1600" dirty="0"/>
              <a:t>Cardinia Shire Council</a:t>
            </a:r>
            <a:endParaRPr lang="en-AU" sz="1600" dirty="0"/>
          </a:p>
        </p:txBody>
      </p:sp>
      <p:sp>
        <p:nvSpPr>
          <p:cNvPr id="5" name="TextBox 4">
            <a:extLst>
              <a:ext uri="{FF2B5EF4-FFF2-40B4-BE49-F238E27FC236}">
                <a16:creationId xmlns:a16="http://schemas.microsoft.com/office/drawing/2014/main" id="{07BBB5CB-8168-EACB-E964-810613CEBDAF}"/>
              </a:ext>
            </a:extLst>
          </p:cNvPr>
          <p:cNvSpPr txBox="1"/>
          <p:nvPr userDrawn="1">
            <p:extLst>
              <p:ext uri="{1162E1C5-73C7-4A58-AE30-91384D911F3F}">
                <p184:classification xmlns:p184="http://schemas.microsoft.com/office/powerpoint/2018/4/main" val="hdr"/>
              </p:ext>
            </p:extLst>
          </p:nvPr>
        </p:nvSpPr>
        <p:spPr>
          <a:xfrm>
            <a:off x="1981962" y="63500"/>
            <a:ext cx="5202238" cy="121920"/>
          </a:xfrm>
          <a:prstGeom prst="rect">
            <a:avLst/>
          </a:prstGeom>
        </p:spPr>
        <p:txBody>
          <a:bodyPr horzOverflow="overflow" lIns="0" tIns="0" rIns="0" bIns="0">
            <a:spAutoFit/>
          </a:bodyPr>
          <a:lstStyle/>
          <a:p>
            <a:pPr algn="l"/>
            <a:r>
              <a:rPr lang="en-AU" sz="800">
                <a:solidFill>
                  <a:srgbClr val="000000">
                    <a:alpha val="50000"/>
                  </a:srgbClr>
                </a:solidFill>
                <a:latin typeface="Calibri" panose="020F0502020204030204" pitchFamily="34" charset="0"/>
                <a:cs typeface="Calibri" panose="020F0502020204030204" pitchFamily="34" charset="0"/>
              </a:rPr>
              <a:t>OFFICIAL - This document is a record of a Council decision or action and MUST be stored to SharePoint or a Corporate system.</a:t>
            </a:r>
          </a:p>
        </p:txBody>
      </p:sp>
    </p:spTree>
    <p:extLst>
      <p:ext uri="{BB962C8B-B14F-4D97-AF65-F5344CB8AC3E}">
        <p14:creationId xmlns:p14="http://schemas.microsoft.com/office/powerpoint/2010/main" val="3279323576"/>
      </p:ext>
    </p:extLst>
  </p:cSld>
  <p:clrMap bg1="lt1" tx1="dk1" bg2="lt2" tx2="dk2" accent1="accent1" accent2="accent2" accent3="accent3" accent4="accent4" accent5="accent5" accent6="accent6" hlink="hlink" folHlink="folHlink"/>
  <p:sldLayoutIdLst>
    <p:sldLayoutId id="2147483699" r:id="rId1"/>
    <p:sldLayoutId id="2147483693" r:id="rId2"/>
    <p:sldLayoutId id="2147483695" r:id="rId3"/>
    <p:sldLayoutId id="2147483700" r:id="rId4"/>
    <p:sldLayoutId id="2147483696" r:id="rId5"/>
    <p:sldLayoutId id="2147483706" r:id="rId6"/>
    <p:sldLayoutId id="2147483676" r:id="rId7"/>
    <p:sldLayoutId id="2147483705" r:id="rId8"/>
    <p:sldLayoutId id="2147483698" r:id="rId9"/>
    <p:sldLayoutId id="2147483707" r:id="rId10"/>
    <p:sldLayoutId id="2147483708" r:id="rId11"/>
    <p:sldLayoutId id="2147483703" r:id="rId12"/>
    <p:sldLayoutId id="2147483704" r:id="rId13"/>
    <p:sldLayoutId id="2147483680" r:id="rId14"/>
    <p:sldLayoutId id="2147483679" r:id="rId15"/>
    <p:sldLayoutId id="2147483701" r:id="rId16"/>
    <p:sldLayoutId id="2147483702" r:id="rId17"/>
  </p:sldLayoutIdLst>
  <p:hf hdr="0"/>
  <p:txStyles>
    <p:titleStyle>
      <a:lvl1pPr algn="l" defTabSz="914400" rtl="0" eaLnBrk="1" latinLnBrk="0" hangingPunct="1">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vic.gov.au/grants-understanding-kind-contribution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cardiniavicgovau.sharepoint.com/:x:/r/sites/FNArtsCulture/Shared%20Documents/Arts%20Grants%20Program/Festival%20Grants/Example%20budget.xlsx?d=w71f9956d6c204de696137de8a6ea5c94&amp;csf=1&amp;web=1&amp;e=44s05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2"/>
          </p:nvPr>
        </p:nvSpPr>
        <p:spPr>
          <a:xfrm>
            <a:off x="611560" y="5076368"/>
            <a:ext cx="4320480" cy="365125"/>
          </a:xfrm>
        </p:spPr>
        <p:txBody>
          <a:bodyPr/>
          <a:lstStyle/>
          <a:p>
            <a:r>
              <a:rPr lang="en-AU" sz="3200" dirty="0"/>
              <a:t>2025-2026</a:t>
            </a:r>
          </a:p>
          <a:p>
            <a:endParaRPr lang="en-AU" dirty="0"/>
          </a:p>
        </p:txBody>
      </p:sp>
      <p:sp>
        <p:nvSpPr>
          <p:cNvPr id="3" name="Text Placeholder 2"/>
          <p:cNvSpPr>
            <a:spLocks noGrp="1"/>
          </p:cNvSpPr>
          <p:nvPr>
            <p:ph type="body" sz="quarter" idx="10"/>
          </p:nvPr>
        </p:nvSpPr>
        <p:spPr/>
        <p:txBody>
          <a:bodyPr vert="horz" lIns="91440" tIns="45720" rIns="91440" bIns="45720" rtlCol="0" anchor="t">
            <a:noAutofit/>
          </a:bodyPr>
          <a:lstStyle/>
          <a:p>
            <a:r>
              <a:rPr lang="en-AU" dirty="0"/>
              <a:t>Grant Budgets</a:t>
            </a:r>
          </a:p>
        </p:txBody>
      </p:sp>
    </p:spTree>
    <p:extLst>
      <p:ext uri="{BB962C8B-B14F-4D97-AF65-F5344CB8AC3E}">
        <p14:creationId xmlns:p14="http://schemas.microsoft.com/office/powerpoint/2010/main" val="1618356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9AA626F-CC99-69FD-C0FA-0A568958892D}"/>
              </a:ext>
            </a:extLst>
          </p:cNvPr>
          <p:cNvSpPr>
            <a:spLocks noGrp="1"/>
          </p:cNvSpPr>
          <p:nvPr>
            <p:ph type="sldNum" sz="quarter" idx="12"/>
          </p:nvPr>
        </p:nvSpPr>
        <p:spPr/>
        <p:txBody>
          <a:bodyPr/>
          <a:lstStyle/>
          <a:p>
            <a:fld id="{3C08D3E4-671E-4009-8808-6147F088B916}" type="slidenum">
              <a:rPr lang="en-AU" smtClean="0"/>
              <a:pPr/>
              <a:t>10</a:t>
            </a:fld>
            <a:endParaRPr lang="en-AU"/>
          </a:p>
        </p:txBody>
      </p:sp>
      <p:sp>
        <p:nvSpPr>
          <p:cNvPr id="3" name="Title 2">
            <a:extLst>
              <a:ext uri="{FF2B5EF4-FFF2-40B4-BE49-F238E27FC236}">
                <a16:creationId xmlns:a16="http://schemas.microsoft.com/office/drawing/2014/main" id="{CFF9CA22-EFF4-D213-F2BC-714E69957AC7}"/>
              </a:ext>
            </a:extLst>
          </p:cNvPr>
          <p:cNvSpPr>
            <a:spLocks noGrp="1"/>
          </p:cNvSpPr>
          <p:nvPr>
            <p:ph type="title"/>
          </p:nvPr>
        </p:nvSpPr>
        <p:spPr/>
        <p:txBody>
          <a:bodyPr/>
          <a:lstStyle/>
          <a:p>
            <a:r>
              <a:rPr lang="en-AU" dirty="0"/>
              <a:t>Budget tips</a:t>
            </a:r>
          </a:p>
        </p:txBody>
      </p:sp>
      <p:sp>
        <p:nvSpPr>
          <p:cNvPr id="4" name="Content Placeholder 3">
            <a:extLst>
              <a:ext uri="{FF2B5EF4-FFF2-40B4-BE49-F238E27FC236}">
                <a16:creationId xmlns:a16="http://schemas.microsoft.com/office/drawing/2014/main" id="{8A6A392B-1D92-7D60-0E4E-F32FF5C83474}"/>
              </a:ext>
            </a:extLst>
          </p:cNvPr>
          <p:cNvSpPr>
            <a:spLocks noGrp="1"/>
          </p:cNvSpPr>
          <p:nvPr>
            <p:ph idx="1"/>
          </p:nvPr>
        </p:nvSpPr>
        <p:spPr>
          <a:xfrm>
            <a:off x="457200" y="1268760"/>
            <a:ext cx="8219256" cy="4005263"/>
          </a:xfrm>
        </p:spPr>
        <p:txBody>
          <a:bodyPr vert="horz" lIns="91440" tIns="45720" rIns="91440" bIns="45720" rtlCol="0" anchor="t">
            <a:noAutofit/>
          </a:bodyPr>
          <a:lstStyle/>
          <a:p>
            <a:endParaRPr lang="en-AU" sz="1600" dirty="0"/>
          </a:p>
          <a:p>
            <a:r>
              <a:rPr lang="en-AU" sz="1600" dirty="0"/>
              <a:t>Quotes, recent invoices, or email/letter agreement are all accepted as proof</a:t>
            </a:r>
          </a:p>
          <a:p>
            <a:r>
              <a:rPr lang="en-AU" sz="1600" dirty="0"/>
              <a:t>Ticket sales: always budget for 35% of capacity as income</a:t>
            </a:r>
          </a:p>
          <a:p>
            <a:r>
              <a:rPr lang="en-AU" sz="1600" dirty="0"/>
              <a:t>Include discounts as in kind support</a:t>
            </a:r>
          </a:p>
          <a:p>
            <a:r>
              <a:rPr lang="en-AU" sz="1600" dirty="0"/>
              <a:t>If you borrow equipment or are provided a service free of charge that you do not know the cost of, provide an in kind income from a comparable company</a:t>
            </a:r>
          </a:p>
          <a:p>
            <a:r>
              <a:rPr lang="en-AU" sz="1600"/>
              <a:t>In kind volunteer hour calculator </a:t>
            </a:r>
            <a:r>
              <a:rPr lang="en-AU" sz="1600" dirty="0">
                <a:latin typeface="Franklin Gothic Book"/>
                <a:ea typeface="Verdana"/>
                <a:hlinkClick r:id="rId2"/>
              </a:rPr>
              <a:t>www.vic.gov.au/grants-understanding-kind-contributions</a:t>
            </a:r>
            <a:endParaRPr lang="en-AU" sz="1600" dirty="0">
              <a:latin typeface="Franklin Gothic Book"/>
            </a:endParaRPr>
          </a:p>
          <a:p>
            <a:r>
              <a:rPr lang="en-AU" sz="1600" dirty="0">
                <a:ea typeface="Verdana"/>
              </a:rPr>
              <a:t>Evaluation and documentation – make sure you budget for this</a:t>
            </a:r>
          </a:p>
          <a:p>
            <a:r>
              <a:rPr lang="en-AU" sz="1600" dirty="0">
                <a:ea typeface="Verdana"/>
              </a:rPr>
              <a:t>Pay artists and performers appropriate rates (see MEAA and NAVA)</a:t>
            </a:r>
          </a:p>
          <a:p>
            <a:endParaRPr lang="en-AU" sz="1600" dirty="0">
              <a:ea typeface="Verdana"/>
            </a:endParaRPr>
          </a:p>
          <a:p>
            <a:r>
              <a:rPr lang="en-AU" sz="1600" dirty="0">
                <a:ea typeface="Verdana"/>
              </a:rPr>
              <a:t>MAKE SURE YOUR BUDGET REFLECTS YOUR PROJECT DESCRIPTION – if you way you are going to do something, but there is no budget line for it, it looks like poor planning. If you are getting it for free, then tell us.</a:t>
            </a:r>
          </a:p>
          <a:p>
            <a:endParaRPr lang="en-AU" sz="1600" dirty="0"/>
          </a:p>
        </p:txBody>
      </p:sp>
    </p:spTree>
    <p:extLst>
      <p:ext uri="{BB962C8B-B14F-4D97-AF65-F5344CB8AC3E}">
        <p14:creationId xmlns:p14="http://schemas.microsoft.com/office/powerpoint/2010/main" val="3725942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CF1CB7E-8C4F-796A-B0FE-DF1C50350CA5}"/>
              </a:ext>
            </a:extLst>
          </p:cNvPr>
          <p:cNvSpPr>
            <a:spLocks noGrp="1"/>
          </p:cNvSpPr>
          <p:nvPr>
            <p:ph type="sldNum" sz="quarter" idx="12"/>
          </p:nvPr>
        </p:nvSpPr>
        <p:spPr/>
        <p:txBody>
          <a:bodyPr/>
          <a:lstStyle/>
          <a:p>
            <a:fld id="{3C08D3E4-671E-4009-8808-6147F088B916}" type="slidenum">
              <a:rPr lang="en-AU" smtClean="0"/>
              <a:pPr/>
              <a:t>11</a:t>
            </a:fld>
            <a:endParaRPr lang="en-AU"/>
          </a:p>
        </p:txBody>
      </p:sp>
      <p:sp>
        <p:nvSpPr>
          <p:cNvPr id="3" name="Title 2">
            <a:extLst>
              <a:ext uri="{FF2B5EF4-FFF2-40B4-BE49-F238E27FC236}">
                <a16:creationId xmlns:a16="http://schemas.microsoft.com/office/drawing/2014/main" id="{50B21126-DBB4-49ED-E6DA-364B3601AD89}"/>
              </a:ext>
            </a:extLst>
          </p:cNvPr>
          <p:cNvSpPr>
            <a:spLocks noGrp="1"/>
          </p:cNvSpPr>
          <p:nvPr>
            <p:ph type="title"/>
          </p:nvPr>
        </p:nvSpPr>
        <p:spPr/>
        <p:txBody>
          <a:bodyPr/>
          <a:lstStyle/>
          <a:p>
            <a:r>
              <a:rPr lang="en-AU" dirty="0"/>
              <a:t>Additional Support</a:t>
            </a:r>
          </a:p>
        </p:txBody>
      </p:sp>
      <p:sp>
        <p:nvSpPr>
          <p:cNvPr id="4" name="Content Placeholder 3">
            <a:extLst>
              <a:ext uri="{FF2B5EF4-FFF2-40B4-BE49-F238E27FC236}">
                <a16:creationId xmlns:a16="http://schemas.microsoft.com/office/drawing/2014/main" id="{748AA2A0-8725-BA77-E8C9-538756A302ED}"/>
              </a:ext>
            </a:extLst>
          </p:cNvPr>
          <p:cNvSpPr>
            <a:spLocks noGrp="1"/>
          </p:cNvSpPr>
          <p:nvPr>
            <p:ph idx="1"/>
          </p:nvPr>
        </p:nvSpPr>
        <p:spPr/>
        <p:txBody>
          <a:bodyPr/>
          <a:lstStyle/>
          <a:p>
            <a:pPr marL="0" indent="0">
              <a:buNone/>
            </a:pPr>
            <a:r>
              <a:rPr lang="en-AU" sz="1800" dirty="0"/>
              <a:t>General enquiries</a:t>
            </a:r>
          </a:p>
          <a:p>
            <a:pPr marL="0" indent="0">
              <a:buNone/>
            </a:pPr>
            <a:endParaRPr lang="en-AU" sz="1800" dirty="0"/>
          </a:p>
          <a:p>
            <a:pPr marL="0" indent="0">
              <a:buNone/>
            </a:pPr>
            <a:r>
              <a:rPr lang="en-AU" sz="1600" dirty="0"/>
              <a:t>If you have any questions in relation to the grant program or accessibility requirements, please contact the Cultural Development and Grants Officer on 03 5943 4936 or email arts@cardinia.vic.gov.au. </a:t>
            </a:r>
          </a:p>
          <a:p>
            <a:pPr marL="0" indent="0">
              <a:buNone/>
            </a:pPr>
            <a:endParaRPr lang="en-AU" sz="1800" dirty="0"/>
          </a:p>
          <a:p>
            <a:pPr marL="0" indent="0">
              <a:buNone/>
            </a:pPr>
            <a:r>
              <a:rPr lang="en-AU" sz="1800" dirty="0"/>
              <a:t>Smarty Grants technical assistance</a:t>
            </a:r>
          </a:p>
          <a:p>
            <a:pPr marL="0" indent="0">
              <a:buNone/>
            </a:pPr>
            <a:endParaRPr lang="en-AU" sz="1600" dirty="0"/>
          </a:p>
          <a:p>
            <a:pPr marL="0" indent="0">
              <a:buNone/>
            </a:pPr>
            <a:r>
              <a:rPr lang="en-AU" sz="1600" dirty="0"/>
              <a:t>Please note, </a:t>
            </a:r>
            <a:r>
              <a:rPr lang="en-AU" sz="1600" dirty="0" err="1"/>
              <a:t>SmartyGrants</a:t>
            </a:r>
            <a:r>
              <a:rPr lang="en-AU" sz="1600" dirty="0"/>
              <a:t> is an independently run platform, if you experience technical issues with the </a:t>
            </a:r>
            <a:r>
              <a:rPr lang="en-AU" sz="1600" dirty="0" err="1"/>
              <a:t>SmartyGrants</a:t>
            </a:r>
            <a:r>
              <a:rPr lang="en-AU" sz="1600" dirty="0"/>
              <a:t> system, please contact them directly via email service@smartygrants.com.au or by calling 03 9320 6888 (Monday to Friday, 9am-5pm).</a:t>
            </a:r>
          </a:p>
        </p:txBody>
      </p:sp>
    </p:spTree>
    <p:extLst>
      <p:ext uri="{BB962C8B-B14F-4D97-AF65-F5344CB8AC3E}">
        <p14:creationId xmlns:p14="http://schemas.microsoft.com/office/powerpoint/2010/main" val="3003459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038A0CB-2982-FC56-587B-B3923F31BC32}"/>
              </a:ext>
            </a:extLst>
          </p:cNvPr>
          <p:cNvSpPr>
            <a:spLocks noGrp="1"/>
          </p:cNvSpPr>
          <p:nvPr>
            <p:ph type="sldNum" sz="quarter" idx="12"/>
          </p:nvPr>
        </p:nvSpPr>
        <p:spPr/>
        <p:txBody>
          <a:bodyPr/>
          <a:lstStyle/>
          <a:p>
            <a:fld id="{3C08D3E4-671E-4009-8808-6147F088B916}" type="slidenum">
              <a:rPr lang="en-AU" smtClean="0"/>
              <a:pPr/>
              <a:t>2</a:t>
            </a:fld>
            <a:endParaRPr lang="en-AU"/>
          </a:p>
        </p:txBody>
      </p:sp>
      <p:sp>
        <p:nvSpPr>
          <p:cNvPr id="3" name="Title 2">
            <a:extLst>
              <a:ext uri="{FF2B5EF4-FFF2-40B4-BE49-F238E27FC236}">
                <a16:creationId xmlns:a16="http://schemas.microsoft.com/office/drawing/2014/main" id="{D5C8D37C-80CC-825B-1A62-FCCFDECE7A29}"/>
              </a:ext>
            </a:extLst>
          </p:cNvPr>
          <p:cNvSpPr>
            <a:spLocks noGrp="1"/>
          </p:cNvSpPr>
          <p:nvPr>
            <p:ph type="title"/>
          </p:nvPr>
        </p:nvSpPr>
        <p:spPr/>
        <p:txBody>
          <a:bodyPr/>
          <a:lstStyle/>
          <a:p>
            <a:r>
              <a:rPr lang="en-AU" dirty="0"/>
              <a:t>Budget 101</a:t>
            </a:r>
          </a:p>
        </p:txBody>
      </p:sp>
      <p:sp>
        <p:nvSpPr>
          <p:cNvPr id="4" name="Content Placeholder 3">
            <a:extLst>
              <a:ext uri="{FF2B5EF4-FFF2-40B4-BE49-F238E27FC236}">
                <a16:creationId xmlns:a16="http://schemas.microsoft.com/office/drawing/2014/main" id="{C18143BE-B8E4-5642-72EE-2936D8BB3437}"/>
              </a:ext>
            </a:extLst>
          </p:cNvPr>
          <p:cNvSpPr>
            <a:spLocks noGrp="1"/>
          </p:cNvSpPr>
          <p:nvPr>
            <p:ph idx="1"/>
          </p:nvPr>
        </p:nvSpPr>
        <p:spPr/>
        <p:txBody>
          <a:bodyPr vert="horz" lIns="91440" tIns="45720" rIns="91440" bIns="45720" rtlCol="0" anchor="t">
            <a:noAutofit/>
          </a:bodyPr>
          <a:lstStyle/>
          <a:p>
            <a:r>
              <a:rPr lang="en-AU" sz="1800" dirty="0">
                <a:solidFill>
                  <a:srgbClr val="1E1E1E"/>
                </a:solidFill>
                <a:latin typeface="Open Sans"/>
                <a:ea typeface="Open Sans"/>
                <a:cs typeface="Open Sans"/>
              </a:rPr>
              <a:t>Income: </a:t>
            </a:r>
            <a:endParaRPr lang="en-AU" sz="1800" b="0" i="0" dirty="0">
              <a:solidFill>
                <a:srgbClr val="1E1E1E"/>
              </a:solidFill>
              <a:effectLst/>
              <a:latin typeface="Open Sans" panose="020B0606030504020204" pitchFamily="34" charset="0"/>
              <a:ea typeface="Open Sans"/>
              <a:cs typeface="Open Sans"/>
            </a:endParaRPr>
          </a:p>
          <a:p>
            <a:pPr lvl="1" algn="l">
              <a:buFont typeface="Courier New" pitchFamily="34" charset="0"/>
              <a:buChar char="o"/>
            </a:pPr>
            <a:r>
              <a:rPr lang="en-AU" sz="1800" dirty="0">
                <a:solidFill>
                  <a:srgbClr val="1E1E1E"/>
                </a:solidFill>
                <a:latin typeface="Open Sans"/>
                <a:ea typeface="Open Sans"/>
                <a:cs typeface="Open Sans"/>
              </a:rPr>
              <a:t>Grants</a:t>
            </a:r>
            <a:endParaRPr lang="en-AU" sz="1800" b="0" i="0" dirty="0">
              <a:solidFill>
                <a:srgbClr val="1E1E1E"/>
              </a:solidFill>
              <a:effectLst/>
              <a:latin typeface="Open Sans"/>
              <a:ea typeface="Open Sans"/>
              <a:cs typeface="Open Sans"/>
            </a:endParaRPr>
          </a:p>
          <a:p>
            <a:pPr lvl="1">
              <a:buFont typeface="Courier New" pitchFamily="34" charset="0"/>
              <a:buChar char="o"/>
            </a:pPr>
            <a:r>
              <a:rPr lang="en-AU" sz="1800" dirty="0">
                <a:solidFill>
                  <a:srgbClr val="1E1E1E"/>
                </a:solidFill>
                <a:latin typeface="Open Sans"/>
                <a:ea typeface="Open Sans"/>
                <a:cs typeface="Open Sans"/>
              </a:rPr>
              <a:t>Generated income (ticket sales, stall fees, etc)</a:t>
            </a:r>
            <a:endParaRPr lang="en-AU" sz="1800" dirty="0">
              <a:solidFill>
                <a:srgbClr val="1E1E1E"/>
              </a:solidFill>
              <a:latin typeface="Open Sans" panose="020B0606030504020204" pitchFamily="34" charset="0"/>
              <a:ea typeface="Open Sans"/>
              <a:cs typeface="Open Sans"/>
            </a:endParaRPr>
          </a:p>
          <a:p>
            <a:pPr lvl="1">
              <a:buFont typeface="Courier New" pitchFamily="34" charset="0"/>
              <a:buChar char="o"/>
            </a:pPr>
            <a:r>
              <a:rPr lang="en-AU" sz="1800" dirty="0">
                <a:solidFill>
                  <a:srgbClr val="1E1E1E"/>
                </a:solidFill>
                <a:latin typeface="Open Sans"/>
                <a:ea typeface="Open Sans"/>
                <a:cs typeface="Open Sans"/>
              </a:rPr>
              <a:t>Sponsorship (with or without advertising, reciprocal arrangements)</a:t>
            </a:r>
            <a:endParaRPr lang="en-AU" sz="1800" dirty="0">
              <a:solidFill>
                <a:srgbClr val="1E1E1E"/>
              </a:solidFill>
              <a:latin typeface="Open Sans" panose="020B0606030504020204" pitchFamily="34" charset="0"/>
              <a:ea typeface="Open Sans"/>
              <a:cs typeface="Open Sans"/>
            </a:endParaRPr>
          </a:p>
          <a:p>
            <a:pPr lvl="1">
              <a:buFont typeface="Courier New" pitchFamily="34" charset="0"/>
              <a:buChar char="o"/>
            </a:pPr>
            <a:r>
              <a:rPr lang="en-AU" sz="1800" dirty="0">
                <a:solidFill>
                  <a:srgbClr val="1E1E1E"/>
                </a:solidFill>
                <a:latin typeface="Open Sans"/>
                <a:ea typeface="Open Sans"/>
                <a:cs typeface="Open Sans"/>
              </a:rPr>
              <a:t>Fundraising</a:t>
            </a:r>
            <a:endParaRPr lang="en-AU" sz="1800" dirty="0">
              <a:solidFill>
                <a:srgbClr val="1E1E1E"/>
              </a:solidFill>
              <a:latin typeface="Open Sans" panose="020B0606030504020204" pitchFamily="34" charset="0"/>
              <a:ea typeface="Open Sans"/>
              <a:cs typeface="Open Sans"/>
            </a:endParaRPr>
          </a:p>
          <a:p>
            <a:pPr marL="0" indent="0">
              <a:buNone/>
            </a:pPr>
            <a:endParaRPr lang="en-AU" sz="1800" dirty="0">
              <a:solidFill>
                <a:srgbClr val="1E1E1E"/>
              </a:solidFill>
              <a:latin typeface="Open Sans" panose="020B0606030504020204" pitchFamily="34" charset="0"/>
            </a:endParaRPr>
          </a:p>
          <a:p>
            <a:r>
              <a:rPr lang="en-AU" sz="1800" dirty="0">
                <a:solidFill>
                  <a:srgbClr val="1E1E1E"/>
                </a:solidFill>
                <a:latin typeface="Open Sans"/>
                <a:ea typeface="Open Sans"/>
                <a:cs typeface="Open Sans"/>
              </a:rPr>
              <a:t>In-kind (income)</a:t>
            </a:r>
            <a:endParaRPr lang="en-AU" sz="1800" b="0" i="0" dirty="0">
              <a:solidFill>
                <a:srgbClr val="1E1E1E"/>
              </a:solidFill>
              <a:effectLst/>
              <a:latin typeface="Open Sans"/>
              <a:ea typeface="Open Sans"/>
              <a:cs typeface="Open Sans"/>
            </a:endParaRPr>
          </a:p>
          <a:p>
            <a:pPr lvl="1">
              <a:buFont typeface="Courier New" pitchFamily="34" charset="0"/>
              <a:buChar char="o"/>
            </a:pPr>
            <a:r>
              <a:rPr lang="en-AU" sz="1800" dirty="0">
                <a:solidFill>
                  <a:srgbClr val="1E1E1E"/>
                </a:solidFill>
                <a:latin typeface="Open Sans"/>
                <a:ea typeface="Open Sans"/>
                <a:cs typeface="Open Sans"/>
              </a:rPr>
              <a:t>Volunteer hours</a:t>
            </a:r>
            <a:endParaRPr lang="en-AU" sz="1800" b="0" i="0" dirty="0">
              <a:solidFill>
                <a:srgbClr val="1E1E1E"/>
              </a:solidFill>
              <a:effectLst/>
              <a:latin typeface="Open Sans"/>
              <a:ea typeface="Open Sans"/>
              <a:cs typeface="Open Sans"/>
            </a:endParaRPr>
          </a:p>
          <a:p>
            <a:pPr lvl="1">
              <a:buFont typeface="Courier New" pitchFamily="34" charset="0"/>
              <a:buChar char="o"/>
            </a:pPr>
            <a:r>
              <a:rPr lang="en-AU" sz="1800" dirty="0">
                <a:solidFill>
                  <a:srgbClr val="1E1E1E"/>
                </a:solidFill>
                <a:latin typeface="Open Sans"/>
                <a:ea typeface="Open Sans"/>
                <a:cs typeface="Open Sans"/>
              </a:rPr>
              <a:t>Donated goods/hires (venue usage, equipment, tables, chairs, etc)</a:t>
            </a:r>
          </a:p>
          <a:p>
            <a:pPr lvl="1">
              <a:buFont typeface="Courier New" pitchFamily="34" charset="0"/>
              <a:buChar char="o"/>
            </a:pPr>
            <a:r>
              <a:rPr lang="en-AU" sz="1800" dirty="0">
                <a:solidFill>
                  <a:srgbClr val="1E1E1E"/>
                </a:solidFill>
                <a:latin typeface="Open Sans"/>
                <a:ea typeface="Open Sans"/>
                <a:cs typeface="Open Sans"/>
              </a:rPr>
              <a:t>Donated services (graphic design, marketing &amp; promotion, photographer etc)</a:t>
            </a:r>
            <a:endParaRPr lang="en-AU" sz="1800" dirty="0">
              <a:solidFill>
                <a:srgbClr val="1E1E1E"/>
              </a:solidFill>
              <a:latin typeface="Open Sans" panose="020B0606030504020204" pitchFamily="34" charset="0"/>
              <a:ea typeface="Open Sans"/>
              <a:cs typeface="Open Sans"/>
            </a:endParaRPr>
          </a:p>
          <a:p>
            <a:pPr marL="0" indent="0">
              <a:buNone/>
            </a:pPr>
            <a:endParaRPr lang="en-AU" sz="1800" dirty="0">
              <a:solidFill>
                <a:srgbClr val="1E1E1E"/>
              </a:solidFill>
              <a:latin typeface="Open Sans" panose="020B0606030504020204" pitchFamily="34" charset="0"/>
            </a:endParaRPr>
          </a:p>
          <a:p>
            <a:pPr marL="0" indent="0" algn="l">
              <a:buNone/>
            </a:pPr>
            <a:endParaRPr lang="en-AU" sz="1800" b="0" i="0" dirty="0">
              <a:solidFill>
                <a:srgbClr val="1E1E1E"/>
              </a:solidFill>
              <a:effectLst/>
              <a:latin typeface="Open Sans" panose="020B0606030504020204" pitchFamily="34" charset="0"/>
              <a:ea typeface="Open Sans"/>
              <a:cs typeface="Open Sans"/>
            </a:endParaRPr>
          </a:p>
          <a:p>
            <a:endParaRPr lang="en-AU" dirty="0"/>
          </a:p>
        </p:txBody>
      </p:sp>
    </p:spTree>
    <p:extLst>
      <p:ext uri="{BB962C8B-B14F-4D97-AF65-F5344CB8AC3E}">
        <p14:creationId xmlns:p14="http://schemas.microsoft.com/office/powerpoint/2010/main" val="712861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BE33B-D455-459E-FAF3-2DA72110FA3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144485E-421B-BD9B-280F-FD70D1CB2E23}"/>
              </a:ext>
            </a:extLst>
          </p:cNvPr>
          <p:cNvSpPr>
            <a:spLocks noGrp="1"/>
          </p:cNvSpPr>
          <p:nvPr>
            <p:ph type="sldNum" sz="quarter" idx="12"/>
          </p:nvPr>
        </p:nvSpPr>
        <p:spPr/>
        <p:txBody>
          <a:bodyPr/>
          <a:lstStyle/>
          <a:p>
            <a:fld id="{3C08D3E4-671E-4009-8808-6147F088B916}" type="slidenum">
              <a:rPr lang="en-AU" smtClean="0"/>
              <a:pPr/>
              <a:t>3</a:t>
            </a:fld>
            <a:endParaRPr lang="en-AU"/>
          </a:p>
        </p:txBody>
      </p:sp>
      <p:sp>
        <p:nvSpPr>
          <p:cNvPr id="3" name="Title 2">
            <a:extLst>
              <a:ext uri="{FF2B5EF4-FFF2-40B4-BE49-F238E27FC236}">
                <a16:creationId xmlns:a16="http://schemas.microsoft.com/office/drawing/2014/main" id="{A0997DD3-3FE6-5644-0AC4-E0A990F16D6E}"/>
              </a:ext>
            </a:extLst>
          </p:cNvPr>
          <p:cNvSpPr>
            <a:spLocks noGrp="1"/>
          </p:cNvSpPr>
          <p:nvPr>
            <p:ph type="title"/>
          </p:nvPr>
        </p:nvSpPr>
        <p:spPr/>
        <p:txBody>
          <a:bodyPr/>
          <a:lstStyle/>
          <a:p>
            <a:r>
              <a:rPr lang="en-AU" dirty="0"/>
              <a:t>Budget 101</a:t>
            </a:r>
          </a:p>
        </p:txBody>
      </p:sp>
      <p:sp>
        <p:nvSpPr>
          <p:cNvPr id="4" name="Content Placeholder 3">
            <a:extLst>
              <a:ext uri="{FF2B5EF4-FFF2-40B4-BE49-F238E27FC236}">
                <a16:creationId xmlns:a16="http://schemas.microsoft.com/office/drawing/2014/main" id="{045918C5-C0FB-FD78-B76F-01ED292E5B08}"/>
              </a:ext>
            </a:extLst>
          </p:cNvPr>
          <p:cNvSpPr>
            <a:spLocks noGrp="1"/>
          </p:cNvSpPr>
          <p:nvPr>
            <p:ph idx="1"/>
          </p:nvPr>
        </p:nvSpPr>
        <p:spPr/>
        <p:txBody>
          <a:bodyPr vert="horz" lIns="91440" tIns="45720" rIns="91440" bIns="45720" rtlCol="0" anchor="t">
            <a:noAutofit/>
          </a:bodyPr>
          <a:lstStyle/>
          <a:p>
            <a:r>
              <a:rPr lang="en-AU" sz="1800" dirty="0">
                <a:solidFill>
                  <a:srgbClr val="1E1E1E"/>
                </a:solidFill>
                <a:latin typeface="Open Sans"/>
                <a:ea typeface="Open Sans"/>
                <a:cs typeface="Open Sans"/>
              </a:rPr>
              <a:t>Expenditure: </a:t>
            </a:r>
            <a:endParaRPr lang="en-AU" sz="1800" b="0" i="0" dirty="0">
              <a:solidFill>
                <a:srgbClr val="1E1E1E"/>
              </a:solidFill>
              <a:effectLst/>
              <a:latin typeface="Open Sans" panose="020B0606030504020204" pitchFamily="34" charset="0"/>
              <a:ea typeface="Open Sans"/>
              <a:cs typeface="Open Sans"/>
            </a:endParaRPr>
          </a:p>
          <a:p>
            <a:pPr lvl="1">
              <a:buFont typeface="Courier New" pitchFamily="34" charset="0"/>
              <a:buChar char="o"/>
            </a:pPr>
            <a:r>
              <a:rPr lang="en-AU" sz="1800" dirty="0">
                <a:solidFill>
                  <a:srgbClr val="1E1E1E"/>
                </a:solidFill>
                <a:latin typeface="Open Sans"/>
                <a:ea typeface="Open Sans"/>
                <a:cs typeface="Open Sans"/>
              </a:rPr>
              <a:t>Risk management (traffic, first aid, security, etc))</a:t>
            </a:r>
            <a:endParaRPr lang="en-AU" sz="1800" b="0" i="0" dirty="0">
              <a:solidFill>
                <a:srgbClr val="1E1E1E"/>
              </a:solidFill>
              <a:effectLst/>
              <a:latin typeface="Open Sans"/>
              <a:ea typeface="Open Sans"/>
              <a:cs typeface="Open Sans"/>
            </a:endParaRPr>
          </a:p>
          <a:p>
            <a:pPr lvl="1">
              <a:buFont typeface="Courier New" pitchFamily="34" charset="0"/>
              <a:buChar char="o"/>
            </a:pPr>
            <a:r>
              <a:rPr lang="en-AU" sz="1800" dirty="0">
                <a:solidFill>
                  <a:srgbClr val="1E1E1E"/>
                </a:solidFill>
                <a:latin typeface="Open Sans"/>
                <a:ea typeface="Open Sans"/>
                <a:cs typeface="Open Sans"/>
              </a:rPr>
              <a:t>Site costs (toilets, water, signage, staging, etc)</a:t>
            </a:r>
            <a:endParaRPr lang="en-AU" sz="1800" dirty="0">
              <a:solidFill>
                <a:srgbClr val="1E1E1E"/>
              </a:solidFill>
              <a:latin typeface="Open Sans" panose="020B0606030504020204" pitchFamily="34" charset="0"/>
              <a:ea typeface="Open Sans"/>
              <a:cs typeface="Open Sans"/>
            </a:endParaRPr>
          </a:p>
          <a:p>
            <a:pPr lvl="1">
              <a:buFont typeface="Courier New" pitchFamily="34" charset="0"/>
              <a:buChar char="o"/>
            </a:pPr>
            <a:r>
              <a:rPr lang="en-AU" sz="1800" dirty="0">
                <a:solidFill>
                  <a:srgbClr val="1E1E1E"/>
                </a:solidFill>
                <a:latin typeface="Open Sans"/>
                <a:ea typeface="Open Sans"/>
                <a:cs typeface="Open Sans"/>
              </a:rPr>
              <a:t>Marketing and Promotion (posters, programs, social media, print media, radio adverts)</a:t>
            </a:r>
            <a:endParaRPr lang="en-AU" sz="1800" dirty="0">
              <a:solidFill>
                <a:srgbClr val="1E1E1E"/>
              </a:solidFill>
              <a:latin typeface="Open Sans" panose="020B0606030504020204" pitchFamily="34" charset="0"/>
              <a:ea typeface="Open Sans"/>
              <a:cs typeface="Open Sans"/>
            </a:endParaRPr>
          </a:p>
          <a:p>
            <a:pPr lvl="1">
              <a:buFont typeface="Courier New" pitchFamily="34" charset="0"/>
              <a:buChar char="o"/>
            </a:pPr>
            <a:r>
              <a:rPr lang="en-AU" sz="1800" dirty="0">
                <a:solidFill>
                  <a:srgbClr val="1E1E1E"/>
                </a:solidFill>
                <a:latin typeface="Open Sans"/>
                <a:ea typeface="Open Sans"/>
                <a:cs typeface="Open Sans"/>
              </a:rPr>
              <a:t>Administrative (insurance, licences, permits, evaluation)</a:t>
            </a:r>
            <a:endParaRPr lang="en-AU" sz="1800" dirty="0">
              <a:solidFill>
                <a:srgbClr val="1E1E1E"/>
              </a:solidFill>
              <a:latin typeface="Open Sans" panose="020B0606030504020204" pitchFamily="34" charset="0"/>
              <a:ea typeface="Open Sans"/>
              <a:cs typeface="Open Sans"/>
            </a:endParaRPr>
          </a:p>
          <a:p>
            <a:pPr lvl="1">
              <a:buFont typeface="Courier New" pitchFamily="34" charset="0"/>
              <a:buChar char="o"/>
            </a:pPr>
            <a:r>
              <a:rPr lang="en-AU" sz="1800" dirty="0">
                <a:solidFill>
                  <a:srgbClr val="1E1E1E"/>
                </a:solidFill>
                <a:latin typeface="Open Sans"/>
                <a:ea typeface="Open Sans"/>
                <a:cs typeface="Open Sans"/>
              </a:rPr>
              <a:t>Entertainment (artists, performers, technical staff, event design etc)</a:t>
            </a:r>
            <a:endParaRPr lang="en-AU" sz="1800" dirty="0">
              <a:solidFill>
                <a:srgbClr val="1E1E1E"/>
              </a:solidFill>
              <a:latin typeface="Open Sans" panose="020B0606030504020204" pitchFamily="34" charset="0"/>
              <a:ea typeface="Open Sans"/>
              <a:cs typeface="Open Sans"/>
            </a:endParaRPr>
          </a:p>
          <a:p>
            <a:pPr marL="0" indent="0">
              <a:buNone/>
            </a:pPr>
            <a:endParaRPr lang="en-AU" sz="1800" dirty="0">
              <a:solidFill>
                <a:srgbClr val="1E1E1E"/>
              </a:solidFill>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AU" sz="1800" dirty="0">
              <a:solidFill>
                <a:srgbClr val="1E1E1E"/>
              </a:solidFill>
              <a:latin typeface="Open Sans" panose="020B0606030504020204" pitchFamily="34" charset="0"/>
              <a:ea typeface="Open Sans"/>
              <a:cs typeface="Open Sans"/>
            </a:endParaRPr>
          </a:p>
          <a:p>
            <a:pPr marL="0" indent="0">
              <a:buNone/>
            </a:pPr>
            <a:endParaRPr lang="en-AU" sz="1800" dirty="0">
              <a:solidFill>
                <a:srgbClr val="1E1E1E"/>
              </a:solidFill>
              <a:latin typeface="Open Sans" panose="020B0606030504020204" pitchFamily="34" charset="0"/>
            </a:endParaRPr>
          </a:p>
          <a:p>
            <a:pPr marL="0" indent="0" algn="l">
              <a:buNone/>
            </a:pPr>
            <a:endParaRPr lang="en-AU" sz="1800" b="0" i="0" dirty="0">
              <a:solidFill>
                <a:srgbClr val="1E1E1E"/>
              </a:solidFill>
              <a:effectLst/>
              <a:latin typeface="Open Sans" panose="020B0606030504020204" pitchFamily="34" charset="0"/>
              <a:ea typeface="Open Sans"/>
              <a:cs typeface="Open Sans"/>
            </a:endParaRPr>
          </a:p>
          <a:p>
            <a:endParaRPr lang="en-AU" dirty="0"/>
          </a:p>
        </p:txBody>
      </p:sp>
    </p:spTree>
    <p:extLst>
      <p:ext uri="{BB962C8B-B14F-4D97-AF65-F5344CB8AC3E}">
        <p14:creationId xmlns:p14="http://schemas.microsoft.com/office/powerpoint/2010/main" val="824130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EC8B58E-3C2C-A63D-6D25-A7E5DAD2FA45}"/>
              </a:ext>
            </a:extLst>
          </p:cNvPr>
          <p:cNvSpPr>
            <a:spLocks noGrp="1"/>
          </p:cNvSpPr>
          <p:nvPr>
            <p:ph type="sldNum" sz="quarter" idx="12"/>
          </p:nvPr>
        </p:nvSpPr>
        <p:spPr/>
        <p:txBody>
          <a:bodyPr/>
          <a:lstStyle/>
          <a:p>
            <a:fld id="{3C08D3E4-671E-4009-8808-6147F088B916}" type="slidenum">
              <a:rPr lang="en-AU" smtClean="0"/>
              <a:pPr/>
              <a:t>4</a:t>
            </a:fld>
            <a:endParaRPr lang="en-AU"/>
          </a:p>
        </p:txBody>
      </p:sp>
      <p:sp>
        <p:nvSpPr>
          <p:cNvPr id="3" name="Title 2">
            <a:extLst>
              <a:ext uri="{FF2B5EF4-FFF2-40B4-BE49-F238E27FC236}">
                <a16:creationId xmlns:a16="http://schemas.microsoft.com/office/drawing/2014/main" id="{6639A3BD-EBCA-812B-02A2-E787D142349E}"/>
              </a:ext>
            </a:extLst>
          </p:cNvPr>
          <p:cNvSpPr>
            <a:spLocks noGrp="1"/>
          </p:cNvSpPr>
          <p:nvPr>
            <p:ph type="title"/>
          </p:nvPr>
        </p:nvSpPr>
        <p:spPr/>
        <p:txBody>
          <a:bodyPr/>
          <a:lstStyle/>
          <a:p>
            <a:r>
              <a:rPr lang="en-AU" dirty="0" err="1"/>
              <a:t>Smartygrants</a:t>
            </a:r>
            <a:r>
              <a:rPr lang="en-AU" dirty="0"/>
              <a:t> budget format</a:t>
            </a:r>
          </a:p>
        </p:txBody>
      </p:sp>
      <p:pic>
        <p:nvPicPr>
          <p:cNvPr id="7" name="Content Placeholder 6">
            <a:extLst>
              <a:ext uri="{FF2B5EF4-FFF2-40B4-BE49-F238E27FC236}">
                <a16:creationId xmlns:a16="http://schemas.microsoft.com/office/drawing/2014/main" id="{44F3A137-0FD5-FBC1-E21C-77F579B855DE}"/>
              </a:ext>
            </a:extLst>
          </p:cNvPr>
          <p:cNvPicPr>
            <a:picLocks noGrp="1" noChangeAspect="1"/>
          </p:cNvPicPr>
          <p:nvPr>
            <p:ph idx="1"/>
          </p:nvPr>
        </p:nvPicPr>
        <p:blipFill>
          <a:blip r:embed="rId2"/>
          <a:stretch>
            <a:fillRect/>
          </a:stretch>
        </p:blipFill>
        <p:spPr>
          <a:xfrm>
            <a:off x="451948" y="1716218"/>
            <a:ext cx="8037658" cy="3999938"/>
          </a:xfrm>
        </p:spPr>
      </p:pic>
    </p:spTree>
    <p:extLst>
      <p:ext uri="{BB962C8B-B14F-4D97-AF65-F5344CB8AC3E}">
        <p14:creationId xmlns:p14="http://schemas.microsoft.com/office/powerpoint/2010/main" val="64352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E2D91BC-9F1F-5B07-7DA8-CA45A09DA35E}"/>
              </a:ext>
            </a:extLst>
          </p:cNvPr>
          <p:cNvSpPr>
            <a:spLocks noGrp="1"/>
          </p:cNvSpPr>
          <p:nvPr>
            <p:ph type="sldNum" sz="quarter" idx="12"/>
          </p:nvPr>
        </p:nvSpPr>
        <p:spPr/>
        <p:txBody>
          <a:bodyPr/>
          <a:lstStyle/>
          <a:p>
            <a:fld id="{3C08D3E4-671E-4009-8808-6147F088B916}" type="slidenum">
              <a:rPr lang="en-AU" smtClean="0"/>
              <a:pPr/>
              <a:t>5</a:t>
            </a:fld>
            <a:endParaRPr lang="en-AU"/>
          </a:p>
        </p:txBody>
      </p:sp>
      <p:sp>
        <p:nvSpPr>
          <p:cNvPr id="3" name="Title 2">
            <a:extLst>
              <a:ext uri="{FF2B5EF4-FFF2-40B4-BE49-F238E27FC236}">
                <a16:creationId xmlns:a16="http://schemas.microsoft.com/office/drawing/2014/main" id="{9BF94B3C-7493-C7ED-3D57-5197208E2F01}"/>
              </a:ext>
            </a:extLst>
          </p:cNvPr>
          <p:cNvSpPr>
            <a:spLocks noGrp="1"/>
          </p:cNvSpPr>
          <p:nvPr>
            <p:ph type="title"/>
          </p:nvPr>
        </p:nvSpPr>
        <p:spPr/>
        <p:txBody>
          <a:bodyPr/>
          <a:lstStyle/>
          <a:p>
            <a:r>
              <a:rPr lang="en-AU" dirty="0"/>
              <a:t>Working Budget</a:t>
            </a:r>
          </a:p>
        </p:txBody>
      </p:sp>
      <p:sp>
        <p:nvSpPr>
          <p:cNvPr id="4" name="Content Placeholder 3">
            <a:extLst>
              <a:ext uri="{FF2B5EF4-FFF2-40B4-BE49-F238E27FC236}">
                <a16:creationId xmlns:a16="http://schemas.microsoft.com/office/drawing/2014/main" id="{FC7AF72A-AC0C-B3C7-2F55-3B9E1F813C71}"/>
              </a:ext>
            </a:extLst>
          </p:cNvPr>
          <p:cNvSpPr>
            <a:spLocks noGrp="1"/>
          </p:cNvSpPr>
          <p:nvPr>
            <p:ph idx="1"/>
          </p:nvPr>
        </p:nvSpPr>
        <p:spPr/>
        <p:txBody>
          <a:bodyPr vert="horz" lIns="91440" tIns="45720" rIns="91440" bIns="45720" rtlCol="0" anchor="t">
            <a:noAutofit/>
          </a:bodyPr>
          <a:lstStyle/>
          <a:p>
            <a:pPr algn="l">
              <a:buNone/>
            </a:pPr>
            <a:endParaRPr lang="en-AU" sz="1800" b="0" i="0" dirty="0">
              <a:solidFill>
                <a:srgbClr val="1E1E1E"/>
              </a:solidFill>
              <a:effectLst/>
              <a:latin typeface="Open Sans" panose="020B0606030504020204" pitchFamily="34" charset="0"/>
              <a:ea typeface="Open Sans"/>
              <a:cs typeface="Open Sans"/>
            </a:endParaRPr>
          </a:p>
          <a:p>
            <a:r>
              <a:rPr lang="en-AU" dirty="0">
                <a:ea typeface="+mn-lt"/>
                <a:cs typeface="+mn-lt"/>
                <a:hlinkClick r:id="rId2"/>
              </a:rPr>
              <a:t>Example budget.xlsx</a:t>
            </a:r>
            <a:endParaRPr lang="en-AU" dirty="0"/>
          </a:p>
        </p:txBody>
      </p:sp>
    </p:spTree>
    <p:extLst>
      <p:ext uri="{BB962C8B-B14F-4D97-AF65-F5344CB8AC3E}">
        <p14:creationId xmlns:p14="http://schemas.microsoft.com/office/powerpoint/2010/main" val="2231608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91559AC-FC4F-31C6-7950-333A4CC65F0C}"/>
              </a:ext>
            </a:extLst>
          </p:cNvPr>
          <p:cNvSpPr>
            <a:spLocks noGrp="1"/>
          </p:cNvSpPr>
          <p:nvPr>
            <p:ph type="sldNum" sz="quarter" idx="12"/>
          </p:nvPr>
        </p:nvSpPr>
        <p:spPr/>
        <p:txBody>
          <a:bodyPr/>
          <a:lstStyle/>
          <a:p>
            <a:fld id="{3C08D3E4-671E-4009-8808-6147F088B916}" type="slidenum">
              <a:rPr lang="en-AU" smtClean="0"/>
              <a:pPr/>
              <a:t>6</a:t>
            </a:fld>
            <a:endParaRPr lang="en-AU"/>
          </a:p>
        </p:txBody>
      </p:sp>
      <p:sp>
        <p:nvSpPr>
          <p:cNvPr id="3" name="Title 2">
            <a:extLst>
              <a:ext uri="{FF2B5EF4-FFF2-40B4-BE49-F238E27FC236}">
                <a16:creationId xmlns:a16="http://schemas.microsoft.com/office/drawing/2014/main" id="{F0AE65AF-723D-909B-8993-9E4629B1B17B}"/>
              </a:ext>
            </a:extLst>
          </p:cNvPr>
          <p:cNvSpPr>
            <a:spLocks noGrp="1"/>
          </p:cNvSpPr>
          <p:nvPr>
            <p:ph type="title"/>
          </p:nvPr>
        </p:nvSpPr>
        <p:spPr/>
        <p:txBody>
          <a:bodyPr/>
          <a:lstStyle/>
          <a:p>
            <a:r>
              <a:rPr lang="en-AU" dirty="0"/>
              <a:t>Multiple event applications</a:t>
            </a:r>
          </a:p>
        </p:txBody>
      </p:sp>
      <p:sp>
        <p:nvSpPr>
          <p:cNvPr id="4" name="Content Placeholder 3">
            <a:extLst>
              <a:ext uri="{FF2B5EF4-FFF2-40B4-BE49-F238E27FC236}">
                <a16:creationId xmlns:a16="http://schemas.microsoft.com/office/drawing/2014/main" id="{E5520103-8624-26CC-798D-747261E7AADD}"/>
              </a:ext>
            </a:extLst>
          </p:cNvPr>
          <p:cNvSpPr>
            <a:spLocks noGrp="1"/>
          </p:cNvSpPr>
          <p:nvPr>
            <p:ph idx="1"/>
          </p:nvPr>
        </p:nvSpPr>
        <p:spPr/>
        <p:txBody>
          <a:bodyPr vert="horz" lIns="91440" tIns="45720" rIns="91440" bIns="45720" rtlCol="0" anchor="t">
            <a:noAutofit/>
          </a:bodyPr>
          <a:lstStyle/>
          <a:p>
            <a:pPr marL="0" indent="0">
              <a:buNone/>
            </a:pPr>
            <a:r>
              <a:rPr lang="en-AU" sz="2400" dirty="0"/>
              <a:t>Provide the budget information as follows:</a:t>
            </a:r>
          </a:p>
          <a:p>
            <a:endParaRPr lang="en-AU" sz="1800" dirty="0"/>
          </a:p>
          <a:p>
            <a:r>
              <a:rPr lang="en-AU" sz="1800" dirty="0"/>
              <a:t>For complex budgets provide separate budgets (as per example budget) as support material</a:t>
            </a:r>
          </a:p>
          <a:p>
            <a:r>
              <a:rPr lang="en-AU" sz="1800" dirty="0"/>
              <a:t>For simple budgets indicate Event (a) and Event (b) in expenditure</a:t>
            </a:r>
          </a:p>
          <a:p>
            <a:r>
              <a:rPr lang="en-AU" sz="1800" dirty="0"/>
              <a:t>Provide budget notes for both events</a:t>
            </a:r>
          </a:p>
        </p:txBody>
      </p:sp>
    </p:spTree>
    <p:extLst>
      <p:ext uri="{BB962C8B-B14F-4D97-AF65-F5344CB8AC3E}">
        <p14:creationId xmlns:p14="http://schemas.microsoft.com/office/powerpoint/2010/main" val="3692241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F546CDD-6B97-CCCA-46AC-624830D5BF72}"/>
              </a:ext>
            </a:extLst>
          </p:cNvPr>
          <p:cNvSpPr>
            <a:spLocks noGrp="1"/>
          </p:cNvSpPr>
          <p:nvPr>
            <p:ph type="sldNum" sz="quarter" idx="12"/>
          </p:nvPr>
        </p:nvSpPr>
        <p:spPr/>
        <p:txBody>
          <a:bodyPr/>
          <a:lstStyle/>
          <a:p>
            <a:fld id="{3C08D3E4-671E-4009-8808-6147F088B916}" type="slidenum">
              <a:rPr lang="en-AU" smtClean="0"/>
              <a:pPr/>
              <a:t>7</a:t>
            </a:fld>
            <a:endParaRPr lang="en-AU"/>
          </a:p>
        </p:txBody>
      </p:sp>
      <p:sp>
        <p:nvSpPr>
          <p:cNvPr id="3" name="Title 2">
            <a:extLst>
              <a:ext uri="{FF2B5EF4-FFF2-40B4-BE49-F238E27FC236}">
                <a16:creationId xmlns:a16="http://schemas.microsoft.com/office/drawing/2014/main" id="{8E4EC547-577C-ABB9-6B06-CC5CA12ACF74}"/>
              </a:ext>
            </a:extLst>
          </p:cNvPr>
          <p:cNvSpPr>
            <a:spLocks noGrp="1"/>
          </p:cNvSpPr>
          <p:nvPr>
            <p:ph type="title"/>
          </p:nvPr>
        </p:nvSpPr>
        <p:spPr/>
        <p:txBody>
          <a:bodyPr/>
          <a:lstStyle/>
          <a:p>
            <a:r>
              <a:rPr lang="en-AU" dirty="0"/>
              <a:t>Budget evidence</a:t>
            </a:r>
            <a:br>
              <a:rPr lang="en-AU" dirty="0"/>
            </a:br>
            <a:r>
              <a:rPr lang="en-AU" dirty="0"/>
              <a:t>Tier 1 Funding</a:t>
            </a:r>
          </a:p>
        </p:txBody>
      </p:sp>
      <p:sp>
        <p:nvSpPr>
          <p:cNvPr id="4" name="Content Placeholder 3">
            <a:extLst>
              <a:ext uri="{FF2B5EF4-FFF2-40B4-BE49-F238E27FC236}">
                <a16:creationId xmlns:a16="http://schemas.microsoft.com/office/drawing/2014/main" id="{D4B086B3-12B2-275F-F231-DA29AB446C0E}"/>
              </a:ext>
            </a:extLst>
          </p:cNvPr>
          <p:cNvSpPr>
            <a:spLocks noGrp="1"/>
          </p:cNvSpPr>
          <p:nvPr>
            <p:ph idx="1"/>
          </p:nvPr>
        </p:nvSpPr>
        <p:spPr>
          <a:xfrm>
            <a:off x="458785" y="2280744"/>
            <a:ext cx="8219256" cy="2939066"/>
          </a:xfrm>
        </p:spPr>
        <p:txBody>
          <a:bodyPr vert="horz" lIns="91440" tIns="45720" rIns="91440" bIns="45720" rtlCol="0" anchor="t">
            <a:noAutofit/>
          </a:bodyPr>
          <a:lstStyle/>
          <a:p>
            <a:r>
              <a:rPr lang="en-AU" sz="1800" dirty="0"/>
              <a:t>Estimated Attendance – </a:t>
            </a:r>
            <a:r>
              <a:rPr lang="en-AU" sz="1600" dirty="0"/>
              <a:t>Min 5000 </a:t>
            </a:r>
          </a:p>
          <a:p>
            <a:r>
              <a:rPr lang="en-AU" sz="1800" dirty="0"/>
              <a:t>Funding available - </a:t>
            </a:r>
            <a:r>
              <a:rPr lang="en-AU" sz="1600" dirty="0"/>
              <a:t>$10,000 - $80,000</a:t>
            </a:r>
          </a:p>
          <a:p>
            <a:r>
              <a:rPr lang="en-AU" sz="1800" dirty="0"/>
              <a:t>Other revenue - </a:t>
            </a:r>
            <a:r>
              <a:rPr lang="en-AU" sz="1600" dirty="0"/>
              <a:t>100% of funding requested by the applicant must be able to be matched via other revenue streams (ticket sales, sponsorship, other grants, applicant contribution etc.)</a:t>
            </a:r>
          </a:p>
          <a:p>
            <a:r>
              <a:rPr lang="en-AU" sz="1800" dirty="0"/>
              <a:t>Business / community engagement - </a:t>
            </a:r>
            <a:r>
              <a:rPr lang="en-AU" sz="1600" dirty="0"/>
              <a:t>Must partner with local community groups and businesses in some way (i.e. using them as suppliers, marketing support, event day activations or involvement) </a:t>
            </a:r>
          </a:p>
        </p:txBody>
      </p:sp>
    </p:spTree>
    <p:extLst>
      <p:ext uri="{BB962C8B-B14F-4D97-AF65-F5344CB8AC3E}">
        <p14:creationId xmlns:p14="http://schemas.microsoft.com/office/powerpoint/2010/main" val="2094130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33FFF65-6A03-27F4-A576-6C6CDEDD6F3A}"/>
              </a:ext>
            </a:extLst>
          </p:cNvPr>
          <p:cNvSpPr>
            <a:spLocks noGrp="1"/>
          </p:cNvSpPr>
          <p:nvPr>
            <p:ph type="sldNum" sz="quarter" idx="12"/>
          </p:nvPr>
        </p:nvSpPr>
        <p:spPr/>
        <p:txBody>
          <a:bodyPr/>
          <a:lstStyle/>
          <a:p>
            <a:fld id="{3C08D3E4-671E-4009-8808-6147F088B916}" type="slidenum">
              <a:rPr lang="en-AU" smtClean="0"/>
              <a:pPr/>
              <a:t>8</a:t>
            </a:fld>
            <a:endParaRPr lang="en-AU"/>
          </a:p>
        </p:txBody>
      </p:sp>
      <p:sp>
        <p:nvSpPr>
          <p:cNvPr id="3" name="Title 2">
            <a:extLst>
              <a:ext uri="{FF2B5EF4-FFF2-40B4-BE49-F238E27FC236}">
                <a16:creationId xmlns:a16="http://schemas.microsoft.com/office/drawing/2014/main" id="{4E3CBA1A-0590-7E69-242E-6FB54922A84F}"/>
              </a:ext>
            </a:extLst>
          </p:cNvPr>
          <p:cNvSpPr>
            <a:spLocks noGrp="1"/>
          </p:cNvSpPr>
          <p:nvPr>
            <p:ph type="title"/>
          </p:nvPr>
        </p:nvSpPr>
        <p:spPr/>
        <p:txBody>
          <a:bodyPr/>
          <a:lstStyle/>
          <a:p>
            <a:r>
              <a:rPr lang="en-AU" dirty="0"/>
              <a:t>Budget Evidence</a:t>
            </a:r>
            <a:br>
              <a:rPr lang="en-AU" dirty="0"/>
            </a:br>
            <a:r>
              <a:rPr lang="en-AU" dirty="0"/>
              <a:t>Tier 2 Funding</a:t>
            </a:r>
          </a:p>
        </p:txBody>
      </p:sp>
      <p:sp>
        <p:nvSpPr>
          <p:cNvPr id="4" name="Content Placeholder 3">
            <a:extLst>
              <a:ext uri="{FF2B5EF4-FFF2-40B4-BE49-F238E27FC236}">
                <a16:creationId xmlns:a16="http://schemas.microsoft.com/office/drawing/2014/main" id="{A2229A68-2689-0D27-8BF4-69E9AF6E0915}"/>
              </a:ext>
            </a:extLst>
          </p:cNvPr>
          <p:cNvSpPr>
            <a:spLocks noGrp="1"/>
          </p:cNvSpPr>
          <p:nvPr>
            <p:ph idx="1"/>
          </p:nvPr>
        </p:nvSpPr>
        <p:spPr>
          <a:xfrm>
            <a:off x="448164" y="2208736"/>
            <a:ext cx="8237327" cy="2966173"/>
          </a:xfrm>
        </p:spPr>
        <p:txBody>
          <a:bodyPr vert="horz" lIns="91440" tIns="45720" rIns="91440" bIns="45720" rtlCol="0" anchor="t">
            <a:noAutofit/>
          </a:bodyPr>
          <a:lstStyle/>
          <a:p>
            <a:r>
              <a:rPr lang="en-AU" sz="1800" dirty="0"/>
              <a:t>Estimated Attendance – </a:t>
            </a:r>
            <a:r>
              <a:rPr lang="en-AU" sz="1600" dirty="0"/>
              <a:t>Min 3,000</a:t>
            </a:r>
          </a:p>
          <a:p>
            <a:r>
              <a:rPr lang="en-AU" sz="1800" dirty="0"/>
              <a:t>Funding available - </a:t>
            </a:r>
            <a:r>
              <a:rPr lang="en-AU" sz="1600" dirty="0"/>
              <a:t>$2,500 - $15,000</a:t>
            </a:r>
          </a:p>
          <a:p>
            <a:r>
              <a:rPr lang="en-AU" sz="1800" dirty="0"/>
              <a:t>Other revenue - </a:t>
            </a:r>
            <a:r>
              <a:rPr lang="en-AU" sz="1600" dirty="0"/>
              <a:t>80% of funding requested by the applicant must be able to be matched via other revenue streams (ticket sales, sponsorship, other grants, applicant contribution etc.)</a:t>
            </a:r>
          </a:p>
          <a:p>
            <a:r>
              <a:rPr lang="en-AU" sz="1800" dirty="0"/>
              <a:t>Business / community engagement - </a:t>
            </a:r>
            <a:r>
              <a:rPr lang="en-AU" sz="1600" dirty="0"/>
              <a:t>Encouraged to partner with local community groups and businesses in some way (i.e. using them as suppliers, marketing support, event day activations or involvement) </a:t>
            </a:r>
          </a:p>
          <a:p>
            <a:pPr marL="0" indent="0">
              <a:buNone/>
            </a:pPr>
            <a:endParaRPr lang="en-AU" sz="1800" dirty="0"/>
          </a:p>
          <a:p>
            <a:endParaRPr lang="en-AU" dirty="0"/>
          </a:p>
        </p:txBody>
      </p:sp>
    </p:spTree>
    <p:extLst>
      <p:ext uri="{BB962C8B-B14F-4D97-AF65-F5344CB8AC3E}">
        <p14:creationId xmlns:p14="http://schemas.microsoft.com/office/powerpoint/2010/main" val="3958981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A08724-2FA5-E8CC-54FC-601E680CE03F}"/>
              </a:ext>
            </a:extLst>
          </p:cNvPr>
          <p:cNvSpPr>
            <a:spLocks noGrp="1"/>
          </p:cNvSpPr>
          <p:nvPr>
            <p:ph type="sldNum" sz="quarter" idx="12"/>
          </p:nvPr>
        </p:nvSpPr>
        <p:spPr/>
        <p:txBody>
          <a:bodyPr/>
          <a:lstStyle/>
          <a:p>
            <a:fld id="{3C08D3E4-671E-4009-8808-6147F088B916}" type="slidenum">
              <a:rPr lang="en-AU" smtClean="0"/>
              <a:pPr/>
              <a:t>9</a:t>
            </a:fld>
            <a:endParaRPr lang="en-AU"/>
          </a:p>
        </p:txBody>
      </p:sp>
      <p:sp>
        <p:nvSpPr>
          <p:cNvPr id="3" name="Title 2">
            <a:extLst>
              <a:ext uri="{FF2B5EF4-FFF2-40B4-BE49-F238E27FC236}">
                <a16:creationId xmlns:a16="http://schemas.microsoft.com/office/drawing/2014/main" id="{CDFCE3C4-96B9-C4D0-5A97-E8C44A4A3CC0}"/>
              </a:ext>
            </a:extLst>
          </p:cNvPr>
          <p:cNvSpPr>
            <a:spLocks noGrp="1"/>
          </p:cNvSpPr>
          <p:nvPr>
            <p:ph type="title"/>
          </p:nvPr>
        </p:nvSpPr>
        <p:spPr/>
        <p:txBody>
          <a:bodyPr/>
          <a:lstStyle/>
          <a:p>
            <a:r>
              <a:rPr lang="en-AU" dirty="0"/>
              <a:t>Budget Evidence</a:t>
            </a:r>
            <a:br>
              <a:rPr lang="en-AU" dirty="0"/>
            </a:br>
            <a:r>
              <a:rPr lang="en-AU" dirty="0"/>
              <a:t>Tier 3 Funding</a:t>
            </a:r>
          </a:p>
        </p:txBody>
      </p:sp>
      <p:sp>
        <p:nvSpPr>
          <p:cNvPr id="4" name="Content Placeholder 3">
            <a:extLst>
              <a:ext uri="{FF2B5EF4-FFF2-40B4-BE49-F238E27FC236}">
                <a16:creationId xmlns:a16="http://schemas.microsoft.com/office/drawing/2014/main" id="{DBF80444-5C99-81B2-9F5F-BA228D117CD4}"/>
              </a:ext>
            </a:extLst>
          </p:cNvPr>
          <p:cNvSpPr>
            <a:spLocks noGrp="1"/>
          </p:cNvSpPr>
          <p:nvPr>
            <p:ph idx="1"/>
          </p:nvPr>
        </p:nvSpPr>
        <p:spPr>
          <a:xfrm>
            <a:off x="449473" y="2271709"/>
            <a:ext cx="8228291" cy="3137848"/>
          </a:xfrm>
        </p:spPr>
        <p:txBody>
          <a:bodyPr vert="horz" lIns="91440" tIns="45720" rIns="91440" bIns="45720" rtlCol="0" anchor="t">
            <a:noAutofit/>
          </a:bodyPr>
          <a:lstStyle/>
          <a:p>
            <a:r>
              <a:rPr lang="en-AU" sz="1800" dirty="0"/>
              <a:t>Estimated Attendance – </a:t>
            </a:r>
            <a:r>
              <a:rPr lang="en-AU" sz="1600" dirty="0"/>
              <a:t>Min 200 (or by negotiation)</a:t>
            </a:r>
          </a:p>
          <a:p>
            <a:r>
              <a:rPr lang="en-AU" sz="1800" dirty="0"/>
              <a:t>Funding available - </a:t>
            </a:r>
            <a:r>
              <a:rPr lang="en-AU" sz="1600" dirty="0"/>
              <a:t>$1,000 - $5,000</a:t>
            </a:r>
          </a:p>
          <a:p>
            <a:r>
              <a:rPr lang="en-AU" sz="1800" dirty="0"/>
              <a:t>Other revenue - </a:t>
            </a:r>
            <a:r>
              <a:rPr lang="en-AU" sz="1600" dirty="0"/>
              <a:t>50% of funding requested by the applicant must be able to be matched via other revenue streams (ticket sales, sponsorship, other grants, </a:t>
            </a:r>
            <a:r>
              <a:rPr lang="en-AU" sz="1600" dirty="0">
                <a:solidFill>
                  <a:srgbClr val="00B050"/>
                </a:solidFill>
              </a:rPr>
              <a:t>in-kind volunteer hours</a:t>
            </a:r>
            <a:r>
              <a:rPr lang="en-AU" sz="1600" dirty="0"/>
              <a:t>, applicant contribution etc.) </a:t>
            </a:r>
          </a:p>
          <a:p>
            <a:r>
              <a:rPr lang="en-AU" sz="1800" dirty="0"/>
              <a:t>Business / community engagement - </a:t>
            </a:r>
            <a:r>
              <a:rPr lang="en-AU" sz="1600" dirty="0"/>
              <a:t>Desirable to partner with local community groups and businesses in some way (i.e. using them as suppliers, marketing support, event day activations or involvement) </a:t>
            </a:r>
          </a:p>
          <a:p>
            <a:endParaRPr lang="en-AU" sz="1800" dirty="0"/>
          </a:p>
        </p:txBody>
      </p:sp>
    </p:spTree>
    <p:extLst>
      <p:ext uri="{BB962C8B-B14F-4D97-AF65-F5344CB8AC3E}">
        <p14:creationId xmlns:p14="http://schemas.microsoft.com/office/powerpoint/2010/main" val="1503279376"/>
      </p:ext>
    </p:extLst>
  </p:cSld>
  <p:clrMapOvr>
    <a:masterClrMapping/>
  </p:clrMapOvr>
</p:sld>
</file>

<file path=ppt/theme/theme1.xml><?xml version="1.0" encoding="utf-8"?>
<a:theme xmlns:a="http://schemas.openxmlformats.org/drawingml/2006/main" name="Blank">
  <a:themeElements>
    <a:clrScheme name="Cardinia full palette">
      <a:dk1>
        <a:sysClr val="windowText" lastClr="000000"/>
      </a:dk1>
      <a:lt1>
        <a:sysClr val="window" lastClr="FFFFFF"/>
      </a:lt1>
      <a:dk2>
        <a:srgbClr val="031F73"/>
      </a:dk2>
      <a:lt2>
        <a:srgbClr val="EBB700"/>
      </a:lt2>
      <a:accent1>
        <a:srgbClr val="C1BB00"/>
      </a:accent1>
      <a:accent2>
        <a:srgbClr val="53682B"/>
      </a:accent2>
      <a:accent3>
        <a:srgbClr val="C75B12"/>
      </a:accent3>
      <a:accent4>
        <a:srgbClr val="A22B38"/>
      </a:accent4>
      <a:accent5>
        <a:srgbClr val="5E2750"/>
      </a:accent5>
      <a:accent6>
        <a:srgbClr val="0073CF"/>
      </a:accent6>
      <a:hlink>
        <a:srgbClr val="0000FF"/>
      </a:hlink>
      <a:folHlink>
        <a:srgbClr val="800080"/>
      </a:folHlink>
    </a:clrScheme>
    <a:fontScheme name="Cardinia">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2"/>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Date_x0020_Modified xmlns="5468bf65-ff96-442b-a6f7-b080d79bbc1a" xsi:nil="true"/>
    <New_Request xmlns="5468bf65-ff96-442b-a6f7-b080d79bbc1a" xsi:nil="true"/>
    <Alternative_x0020_Containers xmlns="5468bf65-ff96-442b-a6f7-b080d79bbc1a" xsi:nil="true"/>
    <Date_x0020_Declared_x0020_As_x0020_Final xmlns="5468bf65-ff96-442b-a6f7-b080d79bbc1a" xsi:nil="true"/>
    <Aggregated_x0020_Disposal_x0020_Schedule xmlns="5468bf65-ff96-442b-a6f7-b080d79bbc1a" xsi:nil="true"/>
    <Date_x0020_Received xmlns="5468bf65-ff96-442b-a6f7-b080d79bbc1a" xsi:nil="true"/>
    <Size xmlns="5468bf65-ff96-442b-a6f7-b080d79bbc1a" xsi:nil="true"/>
    <Date_x0020_Of_x0020_Most_x0020_Recent_x0020_Disposition_x0020_Change xmlns="5468bf65-ff96-442b-a6f7-b080d79bbc1a" xsi:nil="true"/>
    <Email_x0020_Conversation_x0020_ID xmlns="5468bf65-ff96-442b-a6f7-b080d79bbc1a" xsi:nil="true"/>
    <Source_x0020_Document xmlns="5468bf65-ff96-442b-a6f7-b080d79bbc1a" xsi:nil="true"/>
    <All_x0020_Parts xmlns="5468bf65-ff96-442b-a6f7-b080d79bbc1a" xsi:nil="true"/>
    <Last_x0020_Action_x0020_Date xmlns="5468bf65-ff96-442b-a6f7-b080d79bbc1a" xsi:nil="true"/>
    <Linked_x0020_Documents xmlns="5468bf65-ff96-442b-a6f7-b080d79bbc1a" xsi:nil="true"/>
    <Alternatively_x0020_Contains xmlns="5468bf65-ff96-442b-a6f7-b080d79bbc1a" xsi:nil="true"/>
    <Document_x0020_Last_x0020_Accessed_x0020_Date xmlns="5468bf65-ff96-442b-a6f7-b080d79bbc1a" xsi:nil="true"/>
    <Next_x0020_Review_x0020_Date xmlns="5468bf65-ff96-442b-a6f7-b080d79bbc1a" xsi:nil="true"/>
    <Overdue_x0020_actions xmlns="5468bf65-ff96-442b-a6f7-b080d79bbc1a" xsi:nil="true"/>
    <Container_x0020_title xmlns="5468bf65-ff96-442b-a6f7-b080d79bbc1a" xsi:nil="true"/>
    <Classification xmlns="5468bf65-ff96-442b-a6f7-b080d79bbc1a" xsi:nil="true"/>
    <Editor0 xmlns="5468bf65-ff96-442b-a6f7-b080d79bbc1a" xsi:nil="true"/>
    <Has_x0020_Email_x0020_Attachments xmlns="5468bf65-ff96-442b-a6f7-b080d79bbc1a" xsi:nil="true"/>
    <Email_x0020_Message_x0020_ID xmlns="5468bf65-ff96-442b-a6f7-b080d79bbc1a" xsi:nil="true"/>
    <Contained_x0020_records xmlns="5468bf65-ff96-442b-a6f7-b080d79bbc1a" xsi:nil="true"/>
    <_ip_UnifiedCompliancePolicyUIAction xmlns="http://schemas.microsoft.com/sharepoint/v3" xsi:nil="true"/>
    <Document_x0020_Type xmlns="5468bf65-ff96-442b-a6f7-b080d79bbc1a" xsi:nil="true"/>
    <i0f84bba906045b4af568ee102a52dcb xmlns="b83e51b4-0208-4269-9cf4-4677a10caac7">
      <Terms xmlns="http://schemas.microsoft.com/office/infopath/2007/PartnerControls">
        <TermInfo xmlns="http://schemas.microsoft.com/office/infopath/2007/PartnerControls">
          <TermName xmlns="http://schemas.microsoft.com/office/infopath/2007/PartnerControls">Planning (Business Plan)</TermName>
          <TermId xmlns="http://schemas.microsoft.com/office/infopath/2007/PartnerControls">aeca1183-09bb-4124-8d99-51a469fbf210</TermId>
        </TermInfo>
      </Terms>
    </i0f84bba906045b4af568ee102a52dcb>
    <Disposition xmlns="5468bf65-ff96-442b-a6f7-b080d79bbc1a" xsi:nil="true"/>
    <Assignee xmlns="5468bf65-ff96-442b-a6f7-b080d79bbc1a" xsi:nil="true"/>
    <Creator xmlns="5468bf65-ff96-442b-a6f7-b080d79bbc1a" xsi:nil="true"/>
    <Revision_x0020_Count xmlns="5468bf65-ff96-442b-a6f7-b080d79bbc1a" xsi:nil="true"/>
    <TRIM_x0020_Owner xmlns="5468bf65-ff96-442b-a6f7-b080d79bbc1a" xsi:nil="true"/>
    <Movement_x0020_History xmlns="5468bf65-ff96-442b-a6f7-b080d79bbc1a" xsi:nil="true"/>
    <Alternate_x0020_Contents_x0020_Count xmlns="5468bf65-ff96-442b-a6f7-b080d79bbc1a" xsi:nil="true"/>
    <_ip_UnifiedCompliancePolicyProperties xmlns="http://schemas.microsoft.com/sharepoint/v3" xsi:nil="true"/>
    <External_x0020_ID xmlns="5468bf65-ff96-442b-a6f7-b080d79bbc1a" xsi:nil="true"/>
    <Access_x0020_Control xmlns="5468bf65-ff96-442b-a6f7-b080d79bbc1a" xsi:nil="true"/>
    <Date_x0020_Closed xmlns="5468bf65-ff96-442b-a6f7-b080d79bbc1a" xsi:nil="true"/>
    <Extension xmlns="5468bf65-ff96-442b-a6f7-b080d79bbc1a" xsi:nil="true"/>
    <Current_x0020_action xmlns="5468bf65-ff96-442b-a6f7-b080d79bbc1a" xsi:nil="true"/>
    <All_x0020_actions xmlns="5468bf65-ff96-442b-a6f7-b080d79bbc1a" xsi:nil="true"/>
    <Unique_x0020_Identifier xmlns="5468bf65-ff96-442b-a6f7-b080d79bbc1a" xsi:nil="true"/>
    <Number_x0020_of_x0020_Pages xmlns="5468bf65-ff96-442b-a6f7-b080d79bbc1a" xsi:nil="true"/>
    <TRIM_x0020_Notes xmlns="5468bf65-ff96-442b-a6f7-b080d79bbc1a" xsi:nil="true"/>
    <Elasticsearch_x0020_Indexing_x0020_Metadata_x0020__x0028_JSON_x0029_ xmlns="5468bf65-ff96-442b-a6f7-b080d79bbc1a" xsi:nil="true"/>
    <GPS_x0020_Location xmlns="5468bf65-ff96-442b-a6f7-b080d79bbc1a" xsi:nil="true"/>
    <Home xmlns="5468bf65-ff96-442b-a6f7-b080d79bbc1a" xsi:nil="true"/>
    <Last_x0020_Updated_x0020_By xmlns="5468bf65-ff96-442b-a6f7-b080d79bbc1a" xsi:nil="true"/>
    <Alternative_x0020_container xmlns="5468bf65-ff96-442b-a6f7-b080d79bbc1a" xsi:nil="true"/>
    <TRIM_x0020_Audit_x0020_History xmlns="5468bf65-ff96-442b-a6f7-b080d79bbc1a" xsi:nil="true"/>
    <Vital_x0020_Record xmlns="5468bf65-ff96-442b-a6f7-b080d79bbc1a" xsi:nil="true"/>
    <Addressee xmlns="5468bf65-ff96-442b-a6f7-b080d79bbc1a" xsi:nil="true"/>
    <lcf76f155ced4ddcb4097134ff3c332f xmlns="5468bf65-ff96-442b-a6f7-b080d79bbc1a">
      <Terms xmlns="http://schemas.microsoft.com/office/infopath/2007/PartnerControls"/>
    </lcf76f155ced4ddcb4097134ff3c332f>
    <Date_x0020_Registered xmlns="5468bf65-ff96-442b-a6f7-b080d79bbc1a" xsi:nil="true"/>
    <TaxCatchAll xmlns="b83e51b4-0208-4269-9cf4-4677a10caac7">
      <Value>1</Value>
    </TaxCatchAll>
    <Date_x0020_Created xmlns="5468bf65-ff96-442b-a6f7-b080d79bbc1a" xsi:nil="true"/>
    <Signed_x0020_By_x0020__x0028_if_x0020_different_x0020_from_x0020_Author_x0029_ xmlns="5468bf65-ff96-442b-a6f7-b080d79bbc1a" xsi:nil="true"/>
    <Media_x0020_Type xmlns="5468bf65-ff96-442b-a6f7-b080d79bbc1a" xsi:nil="true"/>
    <TRIM_x0020_Title xmlns="5468bf65-ff96-442b-a6f7-b080d79bbc1a" xsi:nil="true"/>
    <Container xmlns="5468bf65-ff96-442b-a6f7-b080d79bbc1a" xsi:nil="true"/>
    <Date_x0020_Inactive xmlns="5468bf65-ff96-442b-a6f7-b080d79bbc1a" xsi:nil="true"/>
    <Has_x0020_Links xmlns="5468bf65-ff96-442b-a6f7-b080d79bbc1a" xsi:nil="true"/>
    <Date_x0020_Last_x0020_Updated xmlns="5468bf65-ff96-442b-a6f7-b080d79bbc1a" xsi:nil="true"/>
    <Date_x0020_Due_x0020_for_x0020_Make_x0020_Inactive xmlns="5468bf65-ff96-442b-a6f7-b080d79bbc1a" xsi:nil="true"/>
    <Edit_x0020_Status xmlns="5468bf65-ff96-442b-a6f7-b080d79bbc1a" xsi:nil="true"/>
    <Infovision_x0020_Number xmlns="5468bf65-ff96-442b-a6f7-b080d79bbc1a" xsi:nil="true"/>
    <Signature xmlns="5468bf65-ff96-442b-a6f7-b080d79bbc1a" xsi:nil="true"/>
    <Top_x0020_actions xmlns="5468bf65-ff96-442b-a6f7-b080d79bbc1a" xsi:nil="true"/>
    <Internet_x0020_Media_x0020_Type xmlns="5468bf65-ff96-442b-a6f7-b080d79bbc1a" xsi:nil="true"/>
    <Record_x0020_Type xmlns="5468bf65-ff96-442b-a6f7-b080d79bbc1a" xsi:nil="true"/>
    <Retention_x0020_schedule xmlns="5468bf65-ff96-442b-a6f7-b080d79bbc1a" xsi:nil="true"/>
    <Number_x0020_of_x0020_renditions xmlns="5468bf65-ff96-442b-a6f7-b080d79bbc1a" xsi:nil="true"/>
    <Revision_x0020_Number xmlns="5468bf65-ff96-442b-a6f7-b080d79bbc1a" xsi:nil="true"/>
    <Property_x0020_Number xmlns="5468bf65-ff96-442b-a6f7-b080d79bbc1a" xsi:nil="true"/>
    <Primary_x0020_contact xmlns="5468bf65-ff96-442b-a6f7-b080d79bbc1a" xsi:nil="true"/>
    <Attached_x0020_Labels xmlns="5468bf65-ff96-442b-a6f7-b080d79bbc1a" xsi:nil="true"/>
    <CS_x003a__x0020_Declassify_x0020_Details xmlns="5468bf65-ff96-442b-a6f7-b080d79bbc1a" xsi:nil="true"/>
    <Date_x0020_Assigned xmlns="5468bf65-ff96-442b-a6f7-b080d79bbc1a" xsi:nil="true"/>
    <All_x0020_contacts xmlns="5468bf65-ff96-442b-a6f7-b080d79bbc1a" xsi:nil="true"/>
    <Foreign_x0020_Barcode xmlns="5468bf65-ff96-442b-a6f7-b080d79bbc1a" xsi:nil="true"/>
    <Flags xmlns="5468bf65-ff96-442b-a6f7-b080d79bbc1a" xsi:nil="true"/>
    <Expanded_x0020_Number xmlns="5468bf65-ff96-442b-a6f7-b080d79bbc1a" xsi:nil="true"/>
    <_dlc_DocIdUrl xmlns="b83e51b4-0208-4269-9cf4-4677a10caac7">
      <Url>https://cardiniavicgovau.sharepoint.com/sites/FNArtsCulture/_layouts/15/DocIdRedir.aspx?ID=DOCID-687254102-119232</Url>
      <Description>DOCID-687254102-119232</Description>
    </_dlc_DocIdUrl>
    <My_x0020_Review_x0020_Complete xmlns="5468bf65-ff96-442b-a6f7-b080d79bbc1a" xsi:nil="true"/>
    <TRIM_x0020_Author xmlns="5468bf65-ff96-442b-a6f7-b080d79bbc1a" xsi:nil="true"/>
    <Record_x0020_Number xmlns="5468bf65-ff96-442b-a6f7-b080d79bbc1a" xsi:nil="true"/>
    <Date_x0020_Imported xmlns="5468bf65-ff96-442b-a6f7-b080d79bbc1a" xsi:nil="true"/>
    <TRIM_x0020_Related_x0020_Records xmlns="5468bf65-ff96-442b-a6f7-b080d79bbc1a" xsi:nil="true"/>
    <_dlc_DocId xmlns="b83e51b4-0208-4269-9cf4-4677a10caac7">DOCID-687254102-119232</_dlc_DocId>
    <Scheduled_x0020_Inactive_x0020_Status xmlns="5468bf65-ff96-442b-a6f7-b080d79bbc1a" xsi:nil="true"/>
    <Other_x0020_contact xmlns="5468bf65-ff96-442b-a6f7-b080d79bbc1a" xsi:nil="true"/>
    <CS_x003a__x0020_Declassify_x0020_On xmlns="5468bf65-ff96-442b-a6f7-b080d79bbc1a" xsi:nil="true"/>
    <Assignee_x0020_Status xmlns="5468bf65-ff96-442b-a6f7-b080d79bbc1a" xsi:nil="true"/>
    <Box_x0020_Number xmlns="5468bf65-ff96-442b-a6f7-b080d79bbc1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Internal Document" ma:contentTypeID="0x010100AF8003CA370805458F49A0CD591FF7610055FDCC0A96AED349A8A89D728F1B6370" ma:contentTypeVersion="63" ma:contentTypeDescription="Create a new document." ma:contentTypeScope="" ma:versionID="c7b1c67484b2706d27939e44f63007c7">
  <xsd:schema xmlns:xsd="http://www.w3.org/2001/XMLSchema" xmlns:xs="http://www.w3.org/2001/XMLSchema" xmlns:p="http://schemas.microsoft.com/office/2006/metadata/properties" xmlns:ns1="http://schemas.microsoft.com/sharepoint/v3" xmlns:ns2="5468bf65-ff96-442b-a6f7-b080d79bbc1a" xmlns:ns3="b83e51b4-0208-4269-9cf4-4677a10caac7" targetNamespace="http://schemas.microsoft.com/office/2006/metadata/properties" ma:root="true" ma:fieldsID="5f3b885e0297c25f781eaaeddee0b054" ns1:_="" ns2:_="" ns3:_="">
    <xsd:import namespace="http://schemas.microsoft.com/sharepoint/v3"/>
    <xsd:import namespace="5468bf65-ff96-442b-a6f7-b080d79bbc1a"/>
    <xsd:import namespace="b83e51b4-0208-4269-9cf4-4677a10caac7"/>
    <xsd:element name="properties">
      <xsd:complexType>
        <xsd:sequence>
          <xsd:element name="documentManagement">
            <xsd:complexType>
              <xsd:all>
                <xsd:element ref="ns2:Access_x0020_Control" minOccurs="0"/>
                <xsd:element ref="ns2:Addressee" minOccurs="0"/>
                <xsd:element ref="ns2:Aggregated_x0020_Disposal_x0020_Schedule" minOccurs="0"/>
                <xsd:element ref="ns2:All_x0020_actions" minOccurs="0"/>
                <xsd:element ref="ns2:All_x0020_contacts" minOccurs="0"/>
                <xsd:element ref="ns2:All_x0020_Parts" minOccurs="0"/>
                <xsd:element ref="ns2:Alternate_x0020_Contents_x0020_Count" minOccurs="0"/>
                <xsd:element ref="ns2:Alternative_x0020_container" minOccurs="0"/>
                <xsd:element ref="ns2:Alternative_x0020_Containers" minOccurs="0"/>
                <xsd:element ref="ns2:Alternatively_x0020_Contains" minOccurs="0"/>
                <xsd:element ref="ns2:Assignee" minOccurs="0"/>
                <xsd:element ref="ns2:Assignee_x0020_Status" minOccurs="0"/>
                <xsd:element ref="ns2:Attached_x0020_Labels" minOccurs="0"/>
                <xsd:element ref="ns2:TRIM_x0020_Author" minOccurs="0"/>
                <xsd:element ref="ns2:Box_x0020_Number" minOccurs="0"/>
                <xsd:element ref="ns2:Classification" minOccurs="0"/>
                <xsd:element ref="ns2:Contained_x0020_records" minOccurs="0"/>
                <xsd:element ref="ns2:Container" minOccurs="0"/>
                <xsd:element ref="ns2:Container_x0020_title" minOccurs="0"/>
                <xsd:element ref="ns2:Creator" minOccurs="0"/>
                <xsd:element ref="ns2:CS_x003a__x0020_Declassify_x0020_Details" minOccurs="0"/>
                <xsd:element ref="ns2:CS_x003a__x0020_Declassify_x0020_On" minOccurs="0"/>
                <xsd:element ref="ns2:Current_x0020_action" minOccurs="0"/>
                <xsd:element ref="ns2:Date_x0020_Assigned" minOccurs="0"/>
                <xsd:element ref="ns2:Date_x0020_Closed" minOccurs="0"/>
                <xsd:element ref="ns2:Date_x0020_Created" minOccurs="0"/>
                <xsd:element ref="ns2:Date_x0020_Declared_x0020_As_x0020_Final" minOccurs="0"/>
                <xsd:element ref="ns2:Date_x0020_Due_x0020_for_x0020_Make_x0020_Inactive" minOccurs="0"/>
                <xsd:element ref="ns2:Date_x0020_Imported" minOccurs="0"/>
                <xsd:element ref="ns2:Date_x0020_Inactive" minOccurs="0"/>
                <xsd:element ref="ns2:Date_x0020_Last_x0020_Updated" minOccurs="0"/>
                <xsd:element ref="ns2:Date_x0020_Modified" minOccurs="0"/>
                <xsd:element ref="ns2:Date_x0020_Of_x0020_Most_x0020_Recent_x0020_Disposition_x0020_Change" minOccurs="0"/>
                <xsd:element ref="ns2:Date_x0020_Received" minOccurs="0"/>
                <xsd:element ref="ns2:Date_x0020_Registered" minOccurs="0"/>
                <xsd:element ref="ns2:Disposition" minOccurs="0"/>
                <xsd:element ref="ns2:Document_x0020_Last_x0020_Accessed_x0020_Date" minOccurs="0"/>
                <xsd:element ref="ns2:Document_x0020_Type" minOccurs="0"/>
                <xsd:element ref="ns2:Edit_x0020_Status" minOccurs="0"/>
                <xsd:element ref="ns2:Editor0" minOccurs="0"/>
                <xsd:element ref="ns2:Elasticsearch_x0020_Indexing_x0020_Metadata_x0020__x0028_JSON_x0029_" minOccurs="0"/>
                <xsd:element ref="ns2:Email_x0020_Conversation_x0020_ID" minOccurs="0"/>
                <xsd:element ref="ns2:Email_x0020_Message_x0020_ID" minOccurs="0"/>
                <xsd:element ref="ns2:Expanded_x0020_Number" minOccurs="0"/>
                <xsd:element ref="ns2:Extension" minOccurs="0"/>
                <xsd:element ref="ns2:External_x0020_ID" minOccurs="0"/>
                <xsd:element ref="ns2:Flags" minOccurs="0"/>
                <xsd:element ref="ns2:Foreign_x0020_Barcode" minOccurs="0"/>
                <xsd:element ref="ns2:GPS_x0020_Location" minOccurs="0"/>
                <xsd:element ref="ns2:Has_x0020_Email_x0020_Attachments" minOccurs="0"/>
                <xsd:element ref="ns2:Has_x0020_Links" minOccurs="0"/>
                <xsd:element ref="ns2:Home" minOccurs="0"/>
                <xsd:element ref="ns2:Infovision_x0020_Number" minOccurs="0"/>
                <xsd:element ref="ns2:Internet_x0020_Media_x0020_Type" minOccurs="0"/>
                <xsd:element ref="ns2:Last_x0020_Action_x0020_Date" minOccurs="0"/>
                <xsd:element ref="ns2:Last_x0020_Updated_x0020_By" minOccurs="0"/>
                <xsd:element ref="ns2:Linked_x0020_Documents" minOccurs="0"/>
                <xsd:element ref="ns2:Media_x0020_Type" minOccurs="0"/>
                <xsd:element ref="ns2:Movement_x0020_History" minOccurs="0"/>
                <xsd:element ref="ns2:My_x0020_Review_x0020_Complete" minOccurs="0"/>
                <xsd:element ref="ns2:New_Request" minOccurs="0"/>
                <xsd:element ref="ns2:Next_x0020_Review_x0020_Date" minOccurs="0"/>
                <xsd:element ref="ns2:TRIM_x0020_Notes" minOccurs="0"/>
                <xsd:element ref="ns2:Number_x0020_of_x0020_Pages" minOccurs="0"/>
                <xsd:element ref="ns2:Number_x0020_of_x0020_renditions" minOccurs="0"/>
                <xsd:element ref="ns2:Other_x0020_contact" minOccurs="0"/>
                <xsd:element ref="ns2:Overdue_x0020_actions" minOccurs="0"/>
                <xsd:element ref="ns2:TRIM_x0020_Owner" minOccurs="0"/>
                <xsd:element ref="ns2:Primary_x0020_contact" minOccurs="0"/>
                <xsd:element ref="ns2:Property_x0020_Number" minOccurs="0"/>
                <xsd:element ref="ns2:Record_x0020_Number" minOccurs="0"/>
                <xsd:element ref="ns2:Record_x0020_Type" minOccurs="0"/>
                <xsd:element ref="ns2:Retention_x0020_schedule" minOccurs="0"/>
                <xsd:element ref="ns2:Revision_x0020_Count" minOccurs="0"/>
                <xsd:element ref="ns2:Revision_x0020_Number" minOccurs="0"/>
                <xsd:element ref="ns2:Scheduled_x0020_Inactive_x0020_Status" minOccurs="0"/>
                <xsd:element ref="ns2:Signature" minOccurs="0"/>
                <xsd:element ref="ns2:Signed_x0020_By_x0020__x0028_if_x0020_different_x0020_from_x0020_Author_x0029_" minOccurs="0"/>
                <xsd:element ref="ns2:Size" minOccurs="0"/>
                <xsd:element ref="ns2:Source_x0020_Document" minOccurs="0"/>
                <xsd:element ref="ns2:Top_x0020_actions" minOccurs="0"/>
                <xsd:element ref="ns2:Unique_x0020_Identifier" minOccurs="0"/>
                <xsd:element ref="ns2:Vital_x0020_Record" minOccurs="0"/>
                <xsd:element ref="ns2:TRIM_x0020_Title" minOccurs="0"/>
                <xsd:element ref="ns2:TRIM_x0020_Related_x0020_Records" minOccurs="0"/>
                <xsd:element ref="ns2:TRIM_x0020_Audit_x0020_History" minOccurs="0"/>
                <xsd:element ref="ns3:RevIMUniqueID" minOccurs="0"/>
                <xsd:element ref="ns3:i0f84bba906045b4af568ee102a52dcb" minOccurs="0"/>
                <xsd:element ref="ns3:TaxCatchAll" minOccurs="0"/>
                <xsd:element ref="ns3:_dlc_DocId" minOccurs="0"/>
                <xsd:element ref="ns3:_dlc_DocIdUrl" minOccurs="0"/>
                <xsd:element ref="ns3:_dlc_DocIdPersistId" minOccurs="0"/>
                <xsd:element ref="ns2:MediaLengthInSeconds" minOccurs="0"/>
                <xsd:element ref="ns2:lcf76f155ced4ddcb4097134ff3c332f" minOccurs="0"/>
                <xsd:element ref="ns2:MediaServiceObjectDetectorVersions" minOccurs="0"/>
                <xsd:element ref="ns1:_ip_UnifiedCompliancePolicyProperties" minOccurs="0"/>
                <xsd:element ref="ns1:_ip_UnifiedCompliancePolicyUIAc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5" nillable="true" ma:displayName="Unified Compliance Policy Properties" ma:hidden="true" ma:internalName="_ip_UnifiedCompliancePolicyProperties">
      <xsd:simpleType>
        <xsd:restriction base="dms:Note"/>
      </xsd:simpleType>
    </xsd:element>
    <xsd:element name="_ip_UnifiedCompliancePolicyUIAction" ma:index="10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468bf65-ff96-442b-a6f7-b080d79bbc1a" elementFormDefault="qualified">
    <xsd:import namespace="http://schemas.microsoft.com/office/2006/documentManagement/types"/>
    <xsd:import namespace="http://schemas.microsoft.com/office/infopath/2007/PartnerControls"/>
    <xsd:element name="Access_x0020_Control" ma:index="8" nillable="true" ma:displayName="Access Control" ma:description="" ma:hidden="true" ma:internalName="Access_x0020_Control" ma:readOnly="false">
      <xsd:simpleType>
        <xsd:restriction base="dms:Note"/>
      </xsd:simpleType>
    </xsd:element>
    <xsd:element name="Addressee" ma:index="9" nillable="true" ma:displayName="Addressee" ma:description="" ma:internalName="Addressee" ma:readOnly="false">
      <xsd:simpleType>
        <xsd:restriction base="dms:Note"/>
      </xsd:simpleType>
    </xsd:element>
    <xsd:element name="Aggregated_x0020_Disposal_x0020_Schedule" ma:index="10" nillable="true" ma:displayName="Aggregated Disposal Schedule" ma:description="" ma:hidden="true" ma:internalName="Aggregated_x0020_Disposal_x0020_Schedule" ma:readOnly="false">
      <xsd:simpleType>
        <xsd:restriction base="dms:Note"/>
      </xsd:simpleType>
    </xsd:element>
    <xsd:element name="All_x0020_actions" ma:index="11" nillable="true" ma:displayName="All actions" ma:description="" ma:internalName="All_x0020_actions" ma:readOnly="false">
      <xsd:simpleType>
        <xsd:restriction base="dms:Note"/>
      </xsd:simpleType>
    </xsd:element>
    <xsd:element name="All_x0020_contacts" ma:index="12" nillable="true" ma:displayName="All contacts" ma:description="" ma:internalName="All_x0020_contacts" ma:readOnly="false">
      <xsd:simpleType>
        <xsd:restriction base="dms:Note"/>
      </xsd:simpleType>
    </xsd:element>
    <xsd:element name="All_x0020_Parts" ma:index="13" nillable="true" ma:displayName="All Parts" ma:description="" ma:internalName="All_x0020_Parts" ma:readOnly="false">
      <xsd:simpleType>
        <xsd:restriction base="dms:Note"/>
      </xsd:simpleType>
    </xsd:element>
    <xsd:element name="Alternate_x0020_Contents_x0020_Count" ma:index="14" nillable="true" ma:displayName="Alternate Contents Count" ma:description="" ma:hidden="true" ma:internalName="Alternate_x0020_Contents_x0020_Count" ma:readOnly="false">
      <xsd:simpleType>
        <xsd:restriction base="dms:Text">
          <xsd:maxLength value="255"/>
        </xsd:restriction>
      </xsd:simpleType>
    </xsd:element>
    <xsd:element name="Alternative_x0020_container" ma:index="15" nillable="true" ma:displayName="Alternative container" ma:description="" ma:internalName="Alternative_x0020_container" ma:readOnly="false">
      <xsd:simpleType>
        <xsd:restriction base="dms:Note"/>
      </xsd:simpleType>
    </xsd:element>
    <xsd:element name="Alternative_x0020_Containers" ma:index="16" nillable="true" ma:displayName="Alternative Containers" ma:description="" ma:internalName="Alternative_x0020_Containers" ma:readOnly="false">
      <xsd:simpleType>
        <xsd:restriction base="dms:Note"/>
      </xsd:simpleType>
    </xsd:element>
    <xsd:element name="Alternatively_x0020_Contains" ma:index="17" nillable="true" ma:displayName="Alternatively Contains" ma:description="" ma:hidden="true" ma:internalName="Alternatively_x0020_Contains" ma:readOnly="false">
      <xsd:simpleType>
        <xsd:restriction base="dms:Note"/>
      </xsd:simpleType>
    </xsd:element>
    <xsd:element name="Assignee" ma:index="18" nillable="true" ma:displayName="Assignee" ma:description="" ma:internalName="Assignee" ma:readOnly="false">
      <xsd:simpleType>
        <xsd:restriction base="dms:Note"/>
      </xsd:simpleType>
    </xsd:element>
    <xsd:element name="Assignee_x0020_Status" ma:index="19" nillable="true" ma:displayName="Assignee Status" ma:description="" ma:hidden="true" ma:internalName="Assignee_x0020_Status" ma:readOnly="false">
      <xsd:simpleType>
        <xsd:restriction base="dms:Text">
          <xsd:maxLength value="255"/>
        </xsd:restriction>
      </xsd:simpleType>
    </xsd:element>
    <xsd:element name="Attached_x0020_Labels" ma:index="20" nillable="true" ma:displayName="Attached Labels" ma:description="" ma:internalName="Attached_x0020_Labels" ma:readOnly="false">
      <xsd:simpleType>
        <xsd:restriction base="dms:Text">
          <xsd:maxLength value="255"/>
        </xsd:restriction>
      </xsd:simpleType>
    </xsd:element>
    <xsd:element name="TRIM_x0020_Author" ma:index="21" nillable="true" ma:displayName="TRIM Author" ma:description="" ma:internalName="TRIM_x0020_Author" ma:readOnly="false">
      <xsd:simpleType>
        <xsd:restriction base="dms:Text">
          <xsd:maxLength value="255"/>
        </xsd:restriction>
      </xsd:simpleType>
    </xsd:element>
    <xsd:element name="Box_x0020_Number" ma:index="22" nillable="true" ma:displayName="Box Number" ma:description="" ma:internalName="Box_x0020_Number" ma:readOnly="false">
      <xsd:simpleType>
        <xsd:restriction base="dms:Text">
          <xsd:maxLength value="255"/>
        </xsd:restriction>
      </xsd:simpleType>
    </xsd:element>
    <xsd:element name="Classification" ma:index="23" nillable="true" ma:displayName="Classification" ma:description="" ma:internalName="Classification" ma:readOnly="false">
      <xsd:simpleType>
        <xsd:restriction base="dms:Text">
          <xsd:maxLength value="255"/>
        </xsd:restriction>
      </xsd:simpleType>
    </xsd:element>
    <xsd:element name="Contained_x0020_records" ma:index="24" nillable="true" ma:displayName="Contained records" ma:description="" ma:internalName="Contained_x0020_records" ma:readOnly="false">
      <xsd:simpleType>
        <xsd:restriction base="dms:Note"/>
      </xsd:simpleType>
    </xsd:element>
    <xsd:element name="Container" ma:index="25" nillable="true" ma:displayName="Container" ma:description="" ma:internalName="Container" ma:readOnly="false">
      <xsd:simpleType>
        <xsd:restriction base="dms:Text">
          <xsd:maxLength value="255"/>
        </xsd:restriction>
      </xsd:simpleType>
    </xsd:element>
    <xsd:element name="Container_x0020_title" ma:index="26" nillable="true" ma:displayName="Container title" ma:description="" ma:internalName="Container_x0020_title" ma:readOnly="false">
      <xsd:simpleType>
        <xsd:restriction base="dms:Note"/>
      </xsd:simpleType>
    </xsd:element>
    <xsd:element name="Creator" ma:index="27" nillable="true" ma:displayName="Creator" ma:description="" ma:hidden="true" ma:internalName="Creator" ma:readOnly="false">
      <xsd:simpleType>
        <xsd:restriction base="dms:Text">
          <xsd:maxLength value="255"/>
        </xsd:restriction>
      </xsd:simpleType>
    </xsd:element>
    <xsd:element name="CS_x003a__x0020_Declassify_x0020_Details" ma:index="28" nillable="true" ma:displayName="CS: Declassify Details" ma:description="" ma:internalName="CS_x003a__x0020_Declassify_x0020_Details" ma:readOnly="false">
      <xsd:simpleType>
        <xsd:restriction base="dms:Text">
          <xsd:maxLength value="255"/>
        </xsd:restriction>
      </xsd:simpleType>
    </xsd:element>
    <xsd:element name="CS_x003a__x0020_Declassify_x0020_On" ma:index="29" nillable="true" ma:displayName="CS: Declassify On" ma:default="" ma:description="" ma:format="DateOnly" ma:internalName="CS_x003a__x0020_Declassify_x0020_On" ma:readOnly="false">
      <xsd:simpleType>
        <xsd:restriction base="dms:DateTime"/>
      </xsd:simpleType>
    </xsd:element>
    <xsd:element name="Current_x0020_action" ma:index="30" nillable="true" ma:displayName="Current action" ma:description="" ma:hidden="true" ma:internalName="Current_x0020_action" ma:readOnly="false">
      <xsd:simpleType>
        <xsd:restriction base="dms:Text">
          <xsd:maxLength value="255"/>
        </xsd:restriction>
      </xsd:simpleType>
    </xsd:element>
    <xsd:element name="Date_x0020_Assigned" ma:index="31" nillable="true" ma:displayName="Date Assigned" ma:default="" ma:description="" ma:format="DateOnly" ma:hidden="true" ma:internalName="Date_x0020_Assigned" ma:readOnly="false">
      <xsd:simpleType>
        <xsd:restriction base="dms:DateTime"/>
      </xsd:simpleType>
    </xsd:element>
    <xsd:element name="Date_x0020_Closed" ma:index="32" nillable="true" ma:displayName="Date Closed" ma:default="" ma:description="" ma:format="DateOnly" ma:hidden="true" ma:internalName="Date_x0020_Closed" ma:readOnly="false">
      <xsd:simpleType>
        <xsd:restriction base="dms:DateTime"/>
      </xsd:simpleType>
    </xsd:element>
    <xsd:element name="Date_x0020_Created" ma:index="33" nillable="true" ma:displayName="Date Created" ma:default="" ma:description="" ma:format="DateOnly" ma:hidden="true" ma:internalName="Date_x0020_Created" ma:readOnly="false">
      <xsd:simpleType>
        <xsd:restriction base="dms:DateTime"/>
      </xsd:simpleType>
    </xsd:element>
    <xsd:element name="Date_x0020_Declared_x0020_As_x0020_Final" ma:index="34" nillable="true" ma:displayName="Date Declared As Final" ma:default="" ma:description="" ma:format="DateOnly" ma:hidden="true" ma:internalName="Date_x0020_Declared_x0020_As_x0020_Final" ma:readOnly="false">
      <xsd:simpleType>
        <xsd:restriction base="dms:DateTime"/>
      </xsd:simpleType>
    </xsd:element>
    <xsd:element name="Date_x0020_Due_x0020_for_x0020_Make_x0020_Inactive" ma:index="35" nillable="true" ma:displayName="Date Due for Make Inactive" ma:default="" ma:description="" ma:format="DateOnly" ma:internalName="Date_x0020_Due_x0020_for_x0020_Make_x0020_Inactive" ma:readOnly="false">
      <xsd:simpleType>
        <xsd:restriction base="dms:DateTime"/>
      </xsd:simpleType>
    </xsd:element>
    <xsd:element name="Date_x0020_Imported" ma:index="36" nillable="true" ma:displayName="Date Imported" ma:default="" ma:description="" ma:format="DateOnly" ma:internalName="Date_x0020_Imported" ma:readOnly="false">
      <xsd:simpleType>
        <xsd:restriction base="dms:DateTime"/>
      </xsd:simpleType>
    </xsd:element>
    <xsd:element name="Date_x0020_Inactive" ma:index="37" nillable="true" ma:displayName="Date Inactive" ma:default="" ma:description="" ma:format="DateOnly" ma:internalName="Date_x0020_Inactive" ma:readOnly="false">
      <xsd:simpleType>
        <xsd:restriction base="dms:DateTime"/>
      </xsd:simpleType>
    </xsd:element>
    <xsd:element name="Date_x0020_Last_x0020_Updated" ma:index="38" nillable="true" ma:displayName="Date Last Updated" ma:default="" ma:description="" ma:format="DateOnly" ma:hidden="true" ma:internalName="Date_x0020_Last_x0020_Updated" ma:readOnly="false">
      <xsd:simpleType>
        <xsd:restriction base="dms:DateTime"/>
      </xsd:simpleType>
    </xsd:element>
    <xsd:element name="Date_x0020_Modified" ma:index="39" nillable="true" ma:displayName="Date Modified" ma:default="" ma:description="" ma:format="DateOnly" ma:hidden="true" ma:internalName="Date_x0020_Modified" ma:readOnly="false">
      <xsd:simpleType>
        <xsd:restriction base="dms:DateTime"/>
      </xsd:simpleType>
    </xsd:element>
    <xsd:element name="Date_x0020_Of_x0020_Most_x0020_Recent_x0020_Disposition_x0020_Change" ma:index="40" nillable="true" ma:displayName="Date Of Most Recent Disposition Change" ma:default="" ma:description="" ma:format="DateOnly" ma:hidden="true" ma:internalName="Date_x0020_Of_x0020_Most_x0020_Recent_x0020_Disposition_x0020_Change" ma:readOnly="false">
      <xsd:simpleType>
        <xsd:restriction base="dms:DateTime"/>
      </xsd:simpleType>
    </xsd:element>
    <xsd:element name="Date_x0020_Received" ma:index="41" nillable="true" ma:displayName="Date Received" ma:default="" ma:description="" ma:format="DateOnly" ma:hidden="true" ma:internalName="Date_x0020_Received" ma:readOnly="false">
      <xsd:simpleType>
        <xsd:restriction base="dms:DateTime"/>
      </xsd:simpleType>
    </xsd:element>
    <xsd:element name="Date_x0020_Registered" ma:index="42" nillable="true" ma:displayName="Date Registered" ma:default="" ma:description="" ma:format="DateOnly" ma:hidden="true" ma:internalName="Date_x0020_Registered" ma:readOnly="false">
      <xsd:simpleType>
        <xsd:restriction base="dms:DateTime"/>
      </xsd:simpleType>
    </xsd:element>
    <xsd:element name="Disposition" ma:index="43" nillable="true" ma:displayName="Disposition" ma:description="" ma:internalName="Disposition" ma:readOnly="false">
      <xsd:simpleType>
        <xsd:restriction base="dms:Text">
          <xsd:maxLength value="255"/>
        </xsd:restriction>
      </xsd:simpleType>
    </xsd:element>
    <xsd:element name="Document_x0020_Last_x0020_Accessed_x0020_Date" ma:index="44" nillable="true" ma:displayName="Document Last Accessed Date" ma:default="" ma:description="" ma:format="DateOnly" ma:hidden="true" ma:internalName="Document_x0020_Last_x0020_Accessed_x0020_Date" ma:readOnly="false">
      <xsd:simpleType>
        <xsd:restriction base="dms:DateTime"/>
      </xsd:simpleType>
    </xsd:element>
    <xsd:element name="Document_x0020_Type" ma:index="45" nillable="true" ma:displayName="Document Type" ma:description="" ma:hidden="true" ma:internalName="Document_x0020_Type" ma:readOnly="false">
      <xsd:simpleType>
        <xsd:restriction base="dms:Text">
          <xsd:maxLength value="255"/>
        </xsd:restriction>
      </xsd:simpleType>
    </xsd:element>
    <xsd:element name="Edit_x0020_Status" ma:index="46" nillable="true" ma:displayName="Edit Status" ma:description="" ma:hidden="true" ma:internalName="Edit_x0020_Status" ma:readOnly="false">
      <xsd:simpleType>
        <xsd:restriction base="dms:Text">
          <xsd:maxLength value="255"/>
        </xsd:restriction>
      </xsd:simpleType>
    </xsd:element>
    <xsd:element name="Editor0" ma:index="47" nillable="true" ma:displayName="Editor" ma:description="" ma:internalName="Editor0" ma:readOnly="false">
      <xsd:simpleType>
        <xsd:restriction base="dms:Text">
          <xsd:maxLength value="255"/>
        </xsd:restriction>
      </xsd:simpleType>
    </xsd:element>
    <xsd:element name="Elasticsearch_x0020_Indexing_x0020_Metadata_x0020__x0028_JSON_x0029_" ma:index="48" nillable="true" ma:displayName="Elasticsearch Indexing Metadata (JSON)" ma:description="" ma:hidden="true" ma:internalName="Elasticsearch_x0020_Indexing_x0020_Metadata_x0020__x0028_JSON_x0029_" ma:readOnly="false">
      <xsd:simpleType>
        <xsd:restriction base="dms:Note"/>
      </xsd:simpleType>
    </xsd:element>
    <xsd:element name="Email_x0020_Conversation_x0020_ID" ma:index="49" nillable="true" ma:displayName="Email Conversation ID" ma:description="" ma:hidden="true" ma:internalName="Email_x0020_Conversation_x0020_ID" ma:readOnly="false">
      <xsd:simpleType>
        <xsd:restriction base="dms:Note"/>
      </xsd:simpleType>
    </xsd:element>
    <xsd:element name="Email_x0020_Message_x0020_ID" ma:index="50" nillable="true" ma:displayName="Email Message ID" ma:description="" ma:hidden="true" ma:internalName="Email_x0020_Message_x0020_ID" ma:readOnly="false">
      <xsd:simpleType>
        <xsd:restriction base="dms:Note"/>
      </xsd:simpleType>
    </xsd:element>
    <xsd:element name="Expanded_x0020_Number" ma:index="51" nillable="true" ma:displayName="Expanded Number" ma:description="" ma:hidden="true" ma:internalName="Expanded_x0020_Number" ma:readOnly="false">
      <xsd:simpleType>
        <xsd:restriction base="dms:Text">
          <xsd:maxLength value="255"/>
        </xsd:restriction>
      </xsd:simpleType>
    </xsd:element>
    <xsd:element name="Extension" ma:index="52" nillable="true" ma:displayName="Extension" ma:description="" ma:hidden="true" ma:internalName="Extension" ma:readOnly="false">
      <xsd:simpleType>
        <xsd:restriction base="dms:Text">
          <xsd:maxLength value="255"/>
        </xsd:restriction>
      </xsd:simpleType>
    </xsd:element>
    <xsd:element name="External_x0020_ID" ma:index="53" nillable="true" ma:displayName="External ID" ma:description="" ma:hidden="true" ma:internalName="External_x0020_ID" ma:readOnly="false">
      <xsd:simpleType>
        <xsd:restriction base="dms:Text">
          <xsd:maxLength value="255"/>
        </xsd:restriction>
      </xsd:simpleType>
    </xsd:element>
    <xsd:element name="Flags" ma:index="54" nillable="true" ma:displayName="Flags" ma:description="" ma:internalName="Flags" ma:readOnly="false">
      <xsd:simpleType>
        <xsd:restriction base="dms:Text">
          <xsd:maxLength value="255"/>
        </xsd:restriction>
      </xsd:simpleType>
    </xsd:element>
    <xsd:element name="Foreign_x0020_Barcode" ma:index="55" nillable="true" ma:displayName="Foreign Barcode" ma:description="" ma:internalName="Foreign_x0020_Barcode" ma:readOnly="false">
      <xsd:simpleType>
        <xsd:restriction base="dms:Text">
          <xsd:maxLength value="255"/>
        </xsd:restriction>
      </xsd:simpleType>
    </xsd:element>
    <xsd:element name="GPS_x0020_Location" ma:index="56" nillable="true" ma:displayName="GPS Location" ma:description="" ma:internalName="GPS_x0020_Location" ma:readOnly="false">
      <xsd:simpleType>
        <xsd:restriction base="dms:Note"/>
      </xsd:simpleType>
    </xsd:element>
    <xsd:element name="Has_x0020_Email_x0020_Attachments" ma:index="57" nillable="true" ma:displayName="Has Email Attachments" ma:description="" ma:internalName="Has_x0020_Email_x0020_Attachments" ma:readOnly="false">
      <xsd:simpleType>
        <xsd:restriction base="dms:Boolean"/>
      </xsd:simpleType>
    </xsd:element>
    <xsd:element name="Has_x0020_Links" ma:index="58" nillable="true" ma:displayName="Has Links" ma:description="" ma:internalName="Has_x0020_Links" ma:readOnly="false">
      <xsd:simpleType>
        <xsd:restriction base="dms:Boolean"/>
      </xsd:simpleType>
    </xsd:element>
    <xsd:element name="Home" ma:index="59" nillable="true" ma:displayName="Home" ma:description="" ma:hidden="true" ma:internalName="Home" ma:readOnly="false">
      <xsd:simpleType>
        <xsd:restriction base="dms:Text">
          <xsd:maxLength value="255"/>
        </xsd:restriction>
      </xsd:simpleType>
    </xsd:element>
    <xsd:element name="Infovision_x0020_Number" ma:index="60" nillable="true" ma:displayName="Infovision Number" ma:description="" ma:internalName="Infovision_x0020_Number" ma:readOnly="false">
      <xsd:simpleType>
        <xsd:restriction base="dms:Text">
          <xsd:maxLength value="255"/>
        </xsd:restriction>
      </xsd:simpleType>
    </xsd:element>
    <xsd:element name="Internet_x0020_Media_x0020_Type" ma:index="61" nillable="true" ma:displayName="Internet Media Type" ma:description="" ma:hidden="true" ma:internalName="Internet_x0020_Media_x0020_Type" ma:readOnly="false">
      <xsd:simpleType>
        <xsd:restriction base="dms:Text">
          <xsd:maxLength value="255"/>
        </xsd:restriction>
      </xsd:simpleType>
    </xsd:element>
    <xsd:element name="Last_x0020_Action_x0020_Date" ma:index="62" nillable="true" ma:displayName="Last Action Date" ma:default="" ma:description="" ma:format="DateOnly" ma:hidden="true" ma:internalName="Last_x0020_Action_x0020_Date" ma:readOnly="false">
      <xsd:simpleType>
        <xsd:restriction base="dms:DateTime"/>
      </xsd:simpleType>
    </xsd:element>
    <xsd:element name="Last_x0020_Updated_x0020_By" ma:index="63" nillable="true" ma:displayName="Last Updated By" ma:description="" ma:hidden="true" ma:internalName="Last_x0020_Updated_x0020_By" ma:readOnly="false">
      <xsd:simpleType>
        <xsd:restriction base="dms:Text">
          <xsd:maxLength value="255"/>
        </xsd:restriction>
      </xsd:simpleType>
    </xsd:element>
    <xsd:element name="Linked_x0020_Documents" ma:index="64" nillable="true" ma:displayName="Linked Documents" ma:description="" ma:internalName="Linked_x0020_Documents" ma:readOnly="false">
      <xsd:simpleType>
        <xsd:restriction base="dms:Text">
          <xsd:maxLength value="255"/>
        </xsd:restriction>
      </xsd:simpleType>
    </xsd:element>
    <xsd:element name="Media_x0020_Type" ma:index="65" nillable="true" ma:displayName="Media Type" ma:description="" ma:hidden="true" ma:internalName="Media_x0020_Type" ma:readOnly="false">
      <xsd:simpleType>
        <xsd:restriction base="dms:Text">
          <xsd:maxLength value="255"/>
        </xsd:restriction>
      </xsd:simpleType>
    </xsd:element>
    <xsd:element name="Movement_x0020_History" ma:index="66" nillable="true" ma:displayName="Movement History" ma:description="" ma:internalName="Movement_x0020_History" ma:readOnly="false">
      <xsd:simpleType>
        <xsd:restriction base="dms:Note"/>
      </xsd:simpleType>
    </xsd:element>
    <xsd:element name="My_x0020_Review_x0020_Complete" ma:index="67" nillable="true" ma:displayName="My Review Complete" ma:description="" ma:internalName="My_x0020_Review_x0020_Complete" ma:readOnly="false">
      <xsd:simpleType>
        <xsd:restriction base="dms:Boolean"/>
      </xsd:simpleType>
    </xsd:element>
    <xsd:element name="New_Request" ma:index="68" nillable="true" ma:displayName="New_Request" ma:description="" ma:hidden="true" ma:internalName="New_Request" ma:readOnly="false">
      <xsd:simpleType>
        <xsd:restriction base="dms:Text">
          <xsd:maxLength value="255"/>
        </xsd:restriction>
      </xsd:simpleType>
    </xsd:element>
    <xsd:element name="Next_x0020_Review_x0020_Date" ma:index="69" nillable="true" ma:displayName="Next Review Date" ma:default="" ma:description="" ma:format="DateOnly" ma:internalName="Next_x0020_Review_x0020_Date" ma:readOnly="false">
      <xsd:simpleType>
        <xsd:restriction base="dms:DateTime"/>
      </xsd:simpleType>
    </xsd:element>
    <xsd:element name="TRIM_x0020_Notes" ma:index="70" nillable="true" ma:displayName="TRIM Notes" ma:description="" ma:internalName="TRIM_x0020_Notes" ma:readOnly="false">
      <xsd:simpleType>
        <xsd:restriction base="dms:Note"/>
      </xsd:simpleType>
    </xsd:element>
    <xsd:element name="Number_x0020_of_x0020_Pages" ma:index="71" nillable="true" ma:displayName="Number of Pages" ma:decimals="-1" ma:description="" ma:hidden="true" ma:internalName="Number_x0020_of_x0020_Pages" ma:readOnly="false">
      <xsd:simpleType>
        <xsd:restriction base="dms:Number"/>
      </xsd:simpleType>
    </xsd:element>
    <xsd:element name="Number_x0020_of_x0020_renditions" ma:index="72" nillable="true" ma:displayName="Number of renditions" ma:decimals="-1" ma:description="" ma:hidden="true" ma:internalName="Number_x0020_of_x0020_renditions" ma:readOnly="false">
      <xsd:simpleType>
        <xsd:restriction base="dms:Number"/>
      </xsd:simpleType>
    </xsd:element>
    <xsd:element name="Other_x0020_contact" ma:index="73" nillable="true" ma:displayName="Other contact" ma:description="" ma:hidden="true" ma:internalName="Other_x0020_contact" ma:readOnly="false">
      <xsd:simpleType>
        <xsd:restriction base="dms:Note"/>
      </xsd:simpleType>
    </xsd:element>
    <xsd:element name="Overdue_x0020_actions" ma:index="74" nillable="true" ma:displayName="Overdue actions" ma:description="" ma:hidden="true" ma:internalName="Overdue_x0020_actions" ma:readOnly="false">
      <xsd:simpleType>
        <xsd:restriction base="dms:Text">
          <xsd:maxLength value="255"/>
        </xsd:restriction>
      </xsd:simpleType>
    </xsd:element>
    <xsd:element name="TRIM_x0020_Owner" ma:index="75" nillable="true" ma:displayName="TRIM Owner" ma:description="" ma:hidden="true" ma:internalName="TRIM_x0020_Owner" ma:readOnly="false">
      <xsd:simpleType>
        <xsd:restriction base="dms:Text">
          <xsd:maxLength value="255"/>
        </xsd:restriction>
      </xsd:simpleType>
    </xsd:element>
    <xsd:element name="Primary_x0020_contact" ma:index="76" nillable="true" ma:displayName="Primary contact" ma:description="" ma:hidden="true" ma:internalName="Primary_x0020_contact" ma:readOnly="false">
      <xsd:simpleType>
        <xsd:restriction base="dms:Text">
          <xsd:maxLength value="255"/>
        </xsd:restriction>
      </xsd:simpleType>
    </xsd:element>
    <xsd:element name="Property_x0020_Number" ma:index="77" nillable="true" ma:displayName="Property Number" ma:description="" ma:hidden="true" ma:internalName="Property_x0020_Number" ma:readOnly="false">
      <xsd:simpleType>
        <xsd:restriction base="dms:Text">
          <xsd:maxLength value="255"/>
        </xsd:restriction>
      </xsd:simpleType>
    </xsd:element>
    <xsd:element name="Record_x0020_Number" ma:index="78" nillable="true" ma:displayName="Record Number" ma:description="" ma:internalName="Record_x0020_Number" ma:readOnly="false">
      <xsd:simpleType>
        <xsd:restriction base="dms:Text">
          <xsd:maxLength value="255"/>
        </xsd:restriction>
      </xsd:simpleType>
    </xsd:element>
    <xsd:element name="Record_x0020_Type" ma:index="79" nillable="true" ma:displayName="Record Type" ma:description="" ma:hidden="true" ma:internalName="Record_x0020_Type" ma:readOnly="false">
      <xsd:simpleType>
        <xsd:restriction base="dms:Text">
          <xsd:maxLength value="255"/>
        </xsd:restriction>
      </xsd:simpleType>
    </xsd:element>
    <xsd:element name="Retention_x0020_schedule" ma:index="80" nillable="true" ma:displayName="Retention schedule" ma:description="" ma:internalName="Retention_x0020_schedule" ma:readOnly="false">
      <xsd:simpleType>
        <xsd:restriction base="dms:Note"/>
      </xsd:simpleType>
    </xsd:element>
    <xsd:element name="Revision_x0020_Count" ma:index="81" nillable="true" ma:displayName="Revision Count" ma:decimals="-1" ma:description="" ma:hidden="true" ma:internalName="Revision_x0020_Count" ma:readOnly="false">
      <xsd:simpleType>
        <xsd:restriction base="dms:Number"/>
      </xsd:simpleType>
    </xsd:element>
    <xsd:element name="Revision_x0020_Number" ma:index="82" nillable="true" ma:displayName="Revision Number" ma:decimals="-1" ma:description="" ma:hidden="true" ma:internalName="Revision_x0020_Number" ma:readOnly="false">
      <xsd:simpleType>
        <xsd:restriction base="dms:Number"/>
      </xsd:simpleType>
    </xsd:element>
    <xsd:element name="Scheduled_x0020_Inactive_x0020_Status" ma:index="83" nillable="true" ma:displayName="Scheduled Inactive Status" ma:description="" ma:internalName="Scheduled_x0020_Inactive_x0020_Status" ma:readOnly="false">
      <xsd:simpleType>
        <xsd:restriction base="dms:Text">
          <xsd:maxLength value="255"/>
        </xsd:restriction>
      </xsd:simpleType>
    </xsd:element>
    <xsd:element name="Signature" ma:index="84" nillable="true" ma:displayName="Signature" ma:description="" ma:hidden="true" ma:internalName="Signature" ma:readOnly="false">
      <xsd:simpleType>
        <xsd:restriction base="dms:Boolean"/>
      </xsd:simpleType>
    </xsd:element>
    <xsd:element name="Signed_x0020_By_x0020__x0028_if_x0020_different_x0020_from_x0020_Author_x0029_" ma:index="85" nillable="true" ma:displayName="Signed By (if different from Author)" ma:description="" ma:internalName="Signed_x0020_By_x0020__x0028_if_x0020_different_x0020_from_x0020_Author_x0029_" ma:readOnly="false">
      <xsd:simpleType>
        <xsd:restriction base="dms:Text">
          <xsd:maxLength value="255"/>
        </xsd:restriction>
      </xsd:simpleType>
    </xsd:element>
    <xsd:element name="Size" ma:index="86" nillable="true" ma:displayName="Size" ma:description="" ma:hidden="true" ma:internalName="Size" ma:readOnly="false">
      <xsd:simpleType>
        <xsd:restriction base="dms:Text">
          <xsd:maxLength value="255"/>
        </xsd:restriction>
      </xsd:simpleType>
    </xsd:element>
    <xsd:element name="Source_x0020_Document" ma:index="87" nillable="true" ma:displayName="Source Document" ma:description="" ma:hidden="true" ma:internalName="Source_x0020_Document" ma:readOnly="false">
      <xsd:simpleType>
        <xsd:restriction base="dms:Note"/>
      </xsd:simpleType>
    </xsd:element>
    <xsd:element name="Top_x0020_actions" ma:index="88" nillable="true" ma:displayName="Top actions" ma:description="" ma:hidden="true" ma:internalName="Top_x0020_actions" ma:readOnly="false">
      <xsd:simpleType>
        <xsd:restriction base="dms:Note"/>
      </xsd:simpleType>
    </xsd:element>
    <xsd:element name="Unique_x0020_Identifier" ma:index="89" nillable="true" ma:displayName="Unique Identifier" ma:description="" ma:hidden="true" ma:internalName="Unique_x0020_Identifier" ma:readOnly="false">
      <xsd:simpleType>
        <xsd:restriction base="dms:Text">
          <xsd:maxLength value="255"/>
        </xsd:restriction>
      </xsd:simpleType>
    </xsd:element>
    <xsd:element name="Vital_x0020_Record" ma:index="90" nillable="true" ma:displayName="Vital Record" ma:description="" ma:internalName="Vital_x0020_Record" ma:readOnly="false">
      <xsd:simpleType>
        <xsd:restriction base="dms:Boolean"/>
      </xsd:simpleType>
    </xsd:element>
    <xsd:element name="TRIM_x0020_Title" ma:index="91" nillable="true" ma:displayName="TRIM Title" ma:description="" ma:internalName="TRIM_x0020_Title" ma:readOnly="false">
      <xsd:simpleType>
        <xsd:restriction base="dms:Note"/>
      </xsd:simpleType>
    </xsd:element>
    <xsd:element name="TRIM_x0020_Related_x0020_Records" ma:index="92" nillable="true" ma:displayName="TRIM Related Records" ma:description="" ma:internalName="TRIM_x0020_Related_x0020_Records" ma:readOnly="false">
      <xsd:simpleType>
        <xsd:restriction base="dms:Note"/>
      </xsd:simpleType>
    </xsd:element>
    <xsd:element name="TRIM_x0020_Audit_x0020_History" ma:index="93" nillable="true" ma:displayName="TRIM Audit History" ma:description="" ma:internalName="TRIM_x0020_Audit_x0020_History" ma:readOnly="false">
      <xsd:simpleType>
        <xsd:restriction base="dms:Note"/>
      </xsd:simpleType>
    </xsd:element>
    <xsd:element name="MediaLengthInSeconds" ma:index="101" nillable="true" ma:displayName="Length (seconds)" ma:internalName="MediaLengthInSeconds" ma:readOnly="true">
      <xsd:simpleType>
        <xsd:restriction base="dms:Unknown"/>
      </xsd:simpleType>
    </xsd:element>
    <xsd:element name="lcf76f155ced4ddcb4097134ff3c332f" ma:index="103" nillable="true" ma:taxonomy="true" ma:internalName="lcf76f155ced4ddcb4097134ff3c332f" ma:taxonomyFieldName="MediaServiceImageTags" ma:displayName="Image Tags" ma:readOnly="false" ma:fieldId="{5cf76f15-5ced-4ddc-b409-7134ff3c332f}" ma:taxonomyMulti="true" ma:sspId="f1f653eb-fb98-481f-b5fd-5f85c7eda6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0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10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3e51b4-0208-4269-9cf4-4677a10caac7" elementFormDefault="qualified">
    <xsd:import namespace="http://schemas.microsoft.com/office/2006/documentManagement/types"/>
    <xsd:import namespace="http://schemas.microsoft.com/office/infopath/2007/PartnerControls"/>
    <xsd:element name="RevIMUniqueID" ma:index="94" nillable="true" ma:displayName="Record ID" ma:internalName="RevIMUniqueID" ma:readOnly="true">
      <xsd:simpleType>
        <xsd:restriction base="dms:Text"/>
      </xsd:simpleType>
    </xsd:element>
    <xsd:element name="i0f84bba906045b4af568ee102a52dcb" ma:index="96" ma:taxonomy="true" ma:internalName="i0f84bba906045b4af568ee102a52dcb" ma:taxonomyFieldName="RevIMBCS" ma:displayName="Records Class" ma:indexed="true" ma:default="1;#Planning (Business Plan)|aeca1183-09bb-4124-8d99-51a469fbf210" ma:fieldId="{20f84bba-9060-45b4-af56-8ee102a52dcb}" ma:sspId="f1f653eb-fb98-481f-b5fd-5f85c7eda6bb" ma:termSetId="706c9149-9965-4f9a-81b2-af17d6a41aed" ma:anchorId="a4b7269c-962d-4258-bd64-ed457429c043" ma:open="false" ma:isKeyword="false">
      <xsd:complexType>
        <xsd:sequence>
          <xsd:element ref="pc:Terms" minOccurs="0" maxOccurs="1"/>
        </xsd:sequence>
      </xsd:complexType>
    </xsd:element>
    <xsd:element name="TaxCatchAll" ma:index="97" nillable="true" ma:displayName="Taxonomy Catch All Column" ma:hidden="true" ma:list="{b28382ae-f6ea-42dd-b092-60c908fb5e85}" ma:internalName="TaxCatchAll" ma:showField="CatchAllData" ma:web="b83e51b4-0208-4269-9cf4-4677a10caac7">
      <xsd:complexType>
        <xsd:complexContent>
          <xsd:extension base="dms:MultiChoiceLookup">
            <xsd:sequence>
              <xsd:element name="Value" type="dms:Lookup" maxOccurs="unbounded" minOccurs="0" nillable="true"/>
            </xsd:sequence>
          </xsd:extension>
        </xsd:complexContent>
      </xsd:complexType>
    </xsd:element>
    <xsd:element name="_dlc_DocId" ma:index="98" nillable="true" ma:displayName="Document ID Value" ma:description="The value of the document ID assigned to this item." ma:internalName="_dlc_DocId" ma:readOnly="true">
      <xsd:simpleType>
        <xsd:restriction base="dms:Text"/>
      </xsd:simpleType>
    </xsd:element>
    <xsd:element name="_dlc_DocIdUrl" ma:index="9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2B2E9DC-9602-4687-A9FF-49C36DBD1C90}">
  <ds:schemaRefs>
    <ds:schemaRef ds:uri="http://schemas.microsoft.com/office/2006/metadata/properties"/>
    <ds:schemaRef ds:uri="http://schemas.microsoft.com/office/infopath/2007/PartnerControls"/>
    <ds:schemaRef ds:uri="5468bf65-ff96-442b-a6f7-b080d79bbc1a"/>
    <ds:schemaRef ds:uri="http://schemas.microsoft.com/sharepoint/v3"/>
    <ds:schemaRef ds:uri="b83e51b4-0208-4269-9cf4-4677a10caac7"/>
  </ds:schemaRefs>
</ds:datastoreItem>
</file>

<file path=customXml/itemProps2.xml><?xml version="1.0" encoding="utf-8"?>
<ds:datastoreItem xmlns:ds="http://schemas.openxmlformats.org/officeDocument/2006/customXml" ds:itemID="{7E68C8C6-4CDF-44BC-9640-0C547BDE6517}">
  <ds:schemaRefs>
    <ds:schemaRef ds:uri="http://schemas.microsoft.com/sharepoint/v3/contenttype/forms"/>
  </ds:schemaRefs>
</ds:datastoreItem>
</file>

<file path=customXml/itemProps3.xml><?xml version="1.0" encoding="utf-8"?>
<ds:datastoreItem xmlns:ds="http://schemas.openxmlformats.org/officeDocument/2006/customXml" ds:itemID="{150EE513-62E4-43FA-8538-636DA73876C7}">
  <ds:schemaRefs>
    <ds:schemaRef ds:uri="http://schemas.microsoft.com/sharepoint/events"/>
  </ds:schemaRefs>
</ds:datastoreItem>
</file>

<file path=customXml/itemProps4.xml><?xml version="1.0" encoding="utf-8"?>
<ds:datastoreItem xmlns:ds="http://schemas.openxmlformats.org/officeDocument/2006/customXml" ds:itemID="{566C1BDA-F6EA-4A82-9ECA-FA2174177E0F}"/>
</file>

<file path=docProps/app.xml><?xml version="1.0" encoding="utf-8"?>
<Properties xmlns="http://schemas.openxmlformats.org/officeDocument/2006/extended-properties" xmlns:vt="http://schemas.openxmlformats.org/officeDocument/2006/docPropsVTypes">
  <Template>blank</Template>
  <TotalTime>9</TotalTime>
  <Words>1563</Words>
  <Application>Microsoft Office PowerPoint</Application>
  <PresentationFormat>On-screen Show (4:3)</PresentationFormat>
  <Paragraphs>143</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Blank</vt:lpstr>
      <vt:lpstr>PowerPoint Presentation</vt:lpstr>
      <vt:lpstr>Budget 101</vt:lpstr>
      <vt:lpstr>Budget 101</vt:lpstr>
      <vt:lpstr>Smartygrants budget format</vt:lpstr>
      <vt:lpstr>Working Budget</vt:lpstr>
      <vt:lpstr>Multiple event applications</vt:lpstr>
      <vt:lpstr>Budget evidence Tier 1 Funding</vt:lpstr>
      <vt:lpstr>Budget Evidence Tier 2 Funding</vt:lpstr>
      <vt:lpstr>Budget Evidence Tier 3 Funding</vt:lpstr>
      <vt:lpstr>Budget tips</vt:lpstr>
      <vt:lpstr>Additional Support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Bronwyn Ward</dc:creator>
  <cp:lastModifiedBy>Bronwyn Ward</cp:lastModifiedBy>
  <cp:revision>328</cp:revision>
  <dcterms:created xsi:type="dcterms:W3CDTF">2025-04-17T00:03:01Z</dcterms:created>
  <dcterms:modified xsi:type="dcterms:W3CDTF">2025-04-29T05:41:01Z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ecc8cc-c3ef-4ffe-9466-9810b37ff9b5_Enabled">
    <vt:lpwstr>true</vt:lpwstr>
  </property>
  <property fmtid="{D5CDD505-2E9C-101B-9397-08002B2CF9AE}" pid="3" name="MSIP_Label_77ecc8cc-c3ef-4ffe-9466-9810b37ff9b5_SetDate">
    <vt:lpwstr>2025-04-17T00:44:20Z</vt:lpwstr>
  </property>
  <property fmtid="{D5CDD505-2E9C-101B-9397-08002B2CF9AE}" pid="4" name="MSIP_Label_77ecc8cc-c3ef-4ffe-9466-9810b37ff9b5_Method">
    <vt:lpwstr>Standard</vt:lpwstr>
  </property>
  <property fmtid="{D5CDD505-2E9C-101B-9397-08002B2CF9AE}" pid="5" name="MSIP_Label_77ecc8cc-c3ef-4ffe-9466-9810b37ff9b5_Name">
    <vt:lpwstr>Official</vt:lpwstr>
  </property>
  <property fmtid="{D5CDD505-2E9C-101B-9397-08002B2CF9AE}" pid="6" name="MSIP_Label_77ecc8cc-c3ef-4ffe-9466-9810b37ff9b5_SiteId">
    <vt:lpwstr>0aa45401-4bca-4d36-a5ef-7bfbd36cf092</vt:lpwstr>
  </property>
  <property fmtid="{D5CDD505-2E9C-101B-9397-08002B2CF9AE}" pid="7" name="MSIP_Label_77ecc8cc-c3ef-4ffe-9466-9810b37ff9b5_ActionId">
    <vt:lpwstr>b1739ca0-f85b-4aa8-a992-cf7e95402b4c</vt:lpwstr>
  </property>
  <property fmtid="{D5CDD505-2E9C-101B-9397-08002B2CF9AE}" pid="8" name="MSIP_Label_77ecc8cc-c3ef-4ffe-9466-9810b37ff9b5_ContentBits">
    <vt:lpwstr>1</vt:lpwstr>
  </property>
  <property fmtid="{D5CDD505-2E9C-101B-9397-08002B2CF9AE}" pid="9" name="MSIP_Label_77ecc8cc-c3ef-4ffe-9466-9810b37ff9b5_Tag">
    <vt:lpwstr>10, 3, 0, 1</vt:lpwstr>
  </property>
  <property fmtid="{D5CDD505-2E9C-101B-9397-08002B2CF9AE}" pid="10" name="ClassificationContentMarkingHeaderLocations">
    <vt:lpwstr>Blank:5</vt:lpwstr>
  </property>
  <property fmtid="{D5CDD505-2E9C-101B-9397-08002B2CF9AE}" pid="11" name="ClassificationContentMarkingHeaderText">
    <vt:lpwstr>OFFICIAL - This document is a record of a Council decision or action and MUST be stored to SharePoint or a Corporate system.</vt:lpwstr>
  </property>
  <property fmtid="{D5CDD505-2E9C-101B-9397-08002B2CF9AE}" pid="12" name="_dlc_DocIdItemGuid">
    <vt:lpwstr>694d33ce-da8a-42a6-aa2b-4bc5b2db0947</vt:lpwstr>
  </property>
  <property fmtid="{D5CDD505-2E9C-101B-9397-08002B2CF9AE}" pid="13" name="ContentTypeId">
    <vt:lpwstr>0x010100AF8003CA370805458F49A0CD591FF7610055FDCC0A96AED349A8A89D728F1B6370</vt:lpwstr>
  </property>
  <property fmtid="{D5CDD505-2E9C-101B-9397-08002B2CF9AE}" pid="14" name="RevIMBCS">
    <vt:lpwstr>1;#Planning (Business Plan)|aeca1183-09bb-4124-8d99-51a469fbf210</vt:lpwstr>
  </property>
  <property fmtid="{D5CDD505-2E9C-101B-9397-08002B2CF9AE}" pid="15" name="MediaServiceImageTags">
    <vt:lpwstr/>
  </property>
</Properties>
</file>