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57" r:id="rId4"/>
    <p:sldId id="258" r:id="rId5"/>
    <p:sldId id="260" r:id="rId6"/>
  </p:sldIdLst>
  <p:sldSz cx="9144000" cy="6858000" type="screen4x3"/>
  <p:notesSz cx="6858000" cy="9144000"/>
  <p:custShowLst>
    <p:custShow name="Community Bus" id="0">
      <p:sldLst>
        <p:sld r:id="rId2"/>
        <p:sld r:id="rId3"/>
        <p:sld r:id="rId4"/>
        <p:sld r:id="rId5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3CF"/>
    <a:srgbClr val="00519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C250B3-D4FC-44E8-A3CB-0473185B0F0A}" v="4" dt="2020-05-25T02:32:07.3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9" autoAdjust="0"/>
    <p:restoredTop sz="94607" autoAdjust="0"/>
  </p:normalViewPr>
  <p:slideViewPr>
    <p:cSldViewPr>
      <p:cViewPr varScale="1">
        <p:scale>
          <a:sx n="114" d="100"/>
          <a:sy n="114" d="100"/>
        </p:scale>
        <p:origin x="156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286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cca Harris" userId="a3c29e49-1ea2-4566-8145-3fb0c1d72d20" providerId="ADAL" clId="{48C250B3-D4FC-44E8-A3CB-0473185B0F0A}"/>
    <pc:docChg chg="addSld delSld modSld">
      <pc:chgData name="Rebecca Harris" userId="a3c29e49-1ea2-4566-8145-3fb0c1d72d20" providerId="ADAL" clId="{48C250B3-D4FC-44E8-A3CB-0473185B0F0A}" dt="2020-05-25T02:32:52.518" v="316" actId="20577"/>
      <pc:docMkLst>
        <pc:docMk/>
      </pc:docMkLst>
      <pc:sldChg chg="modSp">
        <pc:chgData name="Rebecca Harris" userId="a3c29e49-1ea2-4566-8145-3fb0c1d72d20" providerId="ADAL" clId="{48C250B3-D4FC-44E8-A3CB-0473185B0F0A}" dt="2020-05-25T02:28:00.725" v="0" actId="20577"/>
        <pc:sldMkLst>
          <pc:docMk/>
          <pc:sldMk cId="1834993870" sldId="258"/>
        </pc:sldMkLst>
        <pc:spChg chg="mod">
          <ac:chgData name="Rebecca Harris" userId="a3c29e49-1ea2-4566-8145-3fb0c1d72d20" providerId="ADAL" clId="{48C250B3-D4FC-44E8-A3CB-0473185B0F0A}" dt="2020-05-25T02:28:00.725" v="0" actId="20577"/>
          <ac:spMkLst>
            <pc:docMk/>
            <pc:sldMk cId="1834993870" sldId="258"/>
            <ac:spMk id="7" creationId="{00000000-0000-0000-0000-000000000000}"/>
          </ac:spMkLst>
        </pc:spChg>
      </pc:sldChg>
      <pc:sldChg chg="modSp add">
        <pc:chgData name="Rebecca Harris" userId="a3c29e49-1ea2-4566-8145-3fb0c1d72d20" providerId="ADAL" clId="{48C250B3-D4FC-44E8-A3CB-0473185B0F0A}" dt="2020-05-25T02:32:52.518" v="316" actId="20577"/>
        <pc:sldMkLst>
          <pc:docMk/>
          <pc:sldMk cId="1951813232" sldId="260"/>
        </pc:sldMkLst>
        <pc:spChg chg="mod">
          <ac:chgData name="Rebecca Harris" userId="a3c29e49-1ea2-4566-8145-3fb0c1d72d20" providerId="ADAL" clId="{48C250B3-D4FC-44E8-A3CB-0473185B0F0A}" dt="2020-05-25T02:32:52.518" v="316" actId="20577"/>
          <ac:spMkLst>
            <pc:docMk/>
            <pc:sldMk cId="1951813232" sldId="260"/>
            <ac:spMk id="3" creationId="{CDDDBF75-917C-449A-A2F7-DFEDBC21F7CA}"/>
          </ac:spMkLst>
        </pc:spChg>
      </pc:sldChg>
      <pc:sldChg chg="add del">
        <pc:chgData name="Rebecca Harris" userId="a3c29e49-1ea2-4566-8145-3fb0c1d72d20" providerId="ADAL" clId="{48C250B3-D4FC-44E8-A3CB-0473185B0F0A}" dt="2020-05-25T02:28:42.551" v="2"/>
        <pc:sldMkLst>
          <pc:docMk/>
          <pc:sldMk cId="4242991388" sldId="26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4D5C1-F7E6-467C-85E7-0E2A11591464}" type="datetimeFigureOut">
              <a:rPr lang="en-AU" smtClean="0"/>
              <a:t>25/05/2020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D005E-D7A6-48B6-A86B-A38212DC14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0757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C76CD-DDA5-4D16-BBAB-7977DA3E4097}" type="datetimeFigureOut">
              <a:rPr lang="en-AU" smtClean="0"/>
              <a:t>25/05/2020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AD7EC-C4E9-406A-94FA-E1D3777CA3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3752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4223"/>
            <a:ext cx="9144000" cy="646160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633" y="473597"/>
            <a:ext cx="1800000" cy="948936"/>
          </a:xfrm>
          <a:prstGeom prst="rect">
            <a:avLst/>
          </a:prstGeom>
        </p:spPr>
      </p:pic>
      <p:sp>
        <p:nvSpPr>
          <p:cNvPr id="14" name="Title 1"/>
          <p:cNvSpPr txBox="1">
            <a:spLocks/>
          </p:cNvSpPr>
          <p:nvPr userDrawn="1"/>
        </p:nvSpPr>
        <p:spPr>
          <a:xfrm>
            <a:off x="457200" y="3717032"/>
            <a:ext cx="345415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bg1"/>
                </a:solidFill>
                <a:latin typeface="Franklin Gothic Book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Cardinia Shire Council</a:t>
            </a:r>
            <a:endParaRPr lang="en-AU" dirty="0"/>
          </a:p>
        </p:txBody>
      </p:sp>
      <p:sp>
        <p:nvSpPr>
          <p:cNvPr id="2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088211"/>
            <a:ext cx="432048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lang="en-AU" sz="1800" smtClean="0"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24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4148509"/>
            <a:ext cx="8276270" cy="1800771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420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Title of presentation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56444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1, bullet list and on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D3E4-671E-4009-8808-6147F088B916}" type="slidenum">
              <a:rPr lang="en-AU" smtClean="0"/>
              <a:t>‹#›</a:t>
            </a:fld>
            <a:endParaRPr lang="en-AU"/>
          </a:p>
        </p:txBody>
      </p:sp>
      <p:sp>
        <p:nvSpPr>
          <p:cNvPr id="6" name="Picture Placeholder 21"/>
          <p:cNvSpPr>
            <a:spLocks noGrp="1"/>
          </p:cNvSpPr>
          <p:nvPr>
            <p:ph type="pic" sz="quarter" idx="13" hasCustomPrompt="1"/>
          </p:nvPr>
        </p:nvSpPr>
        <p:spPr>
          <a:xfrm>
            <a:off x="4680000" y="1800000"/>
            <a:ext cx="3960000" cy="3960000"/>
          </a:xfrm>
          <a:custGeom>
            <a:avLst/>
            <a:gdLst>
              <a:gd name="connsiteX0" fmla="*/ 324121 w 1944687"/>
              <a:gd name="connsiteY0" fmla="*/ 0 h 1944688"/>
              <a:gd name="connsiteX1" fmla="*/ 1944687 w 1944687"/>
              <a:gd name="connsiteY1" fmla="*/ 0 h 1944688"/>
              <a:gd name="connsiteX2" fmla="*/ 1944687 w 1944687"/>
              <a:gd name="connsiteY2" fmla="*/ 0 h 1944688"/>
              <a:gd name="connsiteX3" fmla="*/ 1944687 w 1944687"/>
              <a:gd name="connsiteY3" fmla="*/ 1620567 h 1944688"/>
              <a:gd name="connsiteX4" fmla="*/ 1620566 w 1944687"/>
              <a:gd name="connsiteY4" fmla="*/ 1944688 h 1944688"/>
              <a:gd name="connsiteX5" fmla="*/ 0 w 1944687"/>
              <a:gd name="connsiteY5" fmla="*/ 1944688 h 1944688"/>
              <a:gd name="connsiteX6" fmla="*/ 0 w 1944687"/>
              <a:gd name="connsiteY6" fmla="*/ 1944688 h 1944688"/>
              <a:gd name="connsiteX7" fmla="*/ 0 w 1944687"/>
              <a:gd name="connsiteY7" fmla="*/ 324121 h 1944688"/>
              <a:gd name="connsiteX8" fmla="*/ 324121 w 1944687"/>
              <a:gd name="connsiteY8" fmla="*/ 0 h 1944688"/>
              <a:gd name="connsiteX0" fmla="*/ 324121 w 1944687"/>
              <a:gd name="connsiteY0" fmla="*/ 0 h 1944688"/>
              <a:gd name="connsiteX1" fmla="*/ 1944687 w 1944687"/>
              <a:gd name="connsiteY1" fmla="*/ 0 h 1944688"/>
              <a:gd name="connsiteX2" fmla="*/ 1944687 w 1944687"/>
              <a:gd name="connsiteY2" fmla="*/ 0 h 1944688"/>
              <a:gd name="connsiteX3" fmla="*/ 1944687 w 1944687"/>
              <a:gd name="connsiteY3" fmla="*/ 1620567 h 1944688"/>
              <a:gd name="connsiteX4" fmla="*/ 1620566 w 1944687"/>
              <a:gd name="connsiteY4" fmla="*/ 1944688 h 1944688"/>
              <a:gd name="connsiteX5" fmla="*/ 0 w 1944687"/>
              <a:gd name="connsiteY5" fmla="*/ 1944688 h 1944688"/>
              <a:gd name="connsiteX6" fmla="*/ 0 w 1944687"/>
              <a:gd name="connsiteY6" fmla="*/ 1944688 h 1944688"/>
              <a:gd name="connsiteX7" fmla="*/ 324121 w 1944687"/>
              <a:gd name="connsiteY7" fmla="*/ 0 h 1944688"/>
              <a:gd name="connsiteX0" fmla="*/ 271 w 1944687"/>
              <a:gd name="connsiteY0" fmla="*/ 0 h 1944688"/>
              <a:gd name="connsiteX1" fmla="*/ 1944687 w 1944687"/>
              <a:gd name="connsiteY1" fmla="*/ 0 h 1944688"/>
              <a:gd name="connsiteX2" fmla="*/ 1944687 w 1944687"/>
              <a:gd name="connsiteY2" fmla="*/ 0 h 1944688"/>
              <a:gd name="connsiteX3" fmla="*/ 1944687 w 1944687"/>
              <a:gd name="connsiteY3" fmla="*/ 1620567 h 1944688"/>
              <a:gd name="connsiteX4" fmla="*/ 1620566 w 1944687"/>
              <a:gd name="connsiteY4" fmla="*/ 1944688 h 1944688"/>
              <a:gd name="connsiteX5" fmla="*/ 0 w 1944687"/>
              <a:gd name="connsiteY5" fmla="*/ 1944688 h 1944688"/>
              <a:gd name="connsiteX6" fmla="*/ 0 w 1944687"/>
              <a:gd name="connsiteY6" fmla="*/ 1944688 h 1944688"/>
              <a:gd name="connsiteX7" fmla="*/ 271 w 1944687"/>
              <a:gd name="connsiteY7" fmla="*/ 0 h 1944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44687" h="1944688">
                <a:moveTo>
                  <a:pt x="271" y="0"/>
                </a:moveTo>
                <a:lnTo>
                  <a:pt x="1944687" y="0"/>
                </a:lnTo>
                <a:lnTo>
                  <a:pt x="1944687" y="0"/>
                </a:lnTo>
                <a:lnTo>
                  <a:pt x="1944687" y="1620567"/>
                </a:lnTo>
                <a:cubicBezTo>
                  <a:pt x="1944687" y="1799574"/>
                  <a:pt x="1799573" y="1944688"/>
                  <a:pt x="1620566" y="1944688"/>
                </a:cubicBezTo>
                <a:lnTo>
                  <a:pt x="0" y="1944688"/>
                </a:lnTo>
                <a:lnTo>
                  <a:pt x="0" y="1944688"/>
                </a:lnTo>
                <a:cubicBezTo>
                  <a:pt x="90" y="1296459"/>
                  <a:pt x="181" y="648229"/>
                  <a:pt x="271" y="0"/>
                </a:cubicBezTo>
                <a:close/>
              </a:path>
            </a:pathLst>
          </a:custGeom>
          <a:ln w="3175">
            <a:solidFill>
              <a:schemeClr val="tx2"/>
            </a:solidFill>
          </a:ln>
        </p:spPr>
        <p:txBody>
          <a:bodyPr>
            <a:normAutofit/>
          </a:bodyPr>
          <a:lstStyle>
            <a:lvl1pPr marL="0" indent="0">
              <a:buNone/>
              <a:defRPr lang="en-AU" sz="1800" dirty="0"/>
            </a:lvl1pPr>
          </a:lstStyle>
          <a:p>
            <a:r>
              <a:rPr lang="en-AU" dirty="0"/>
              <a:t>[Click on icon to insert image]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800000"/>
            <a:ext cx="4042800" cy="39600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273600"/>
            <a:ext cx="8218800" cy="1144800"/>
          </a:xfrm>
        </p:spPr>
        <p:txBody>
          <a:bodyPr>
            <a:noAutofit/>
          </a:bodyPr>
          <a:lstStyle>
            <a:lvl1pPr marL="0" indent="0">
              <a:buNone/>
              <a:defRPr sz="44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AU" dirty="0"/>
              <a:t>Click to edit Heading 1</a:t>
            </a:r>
          </a:p>
        </p:txBody>
      </p:sp>
    </p:spTree>
    <p:extLst>
      <p:ext uri="{BB962C8B-B14F-4D97-AF65-F5344CB8AC3E}">
        <p14:creationId xmlns:p14="http://schemas.microsoft.com/office/powerpoint/2010/main" val="1387418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1, numbered list and on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D3E4-671E-4009-8808-6147F088B916}" type="slidenum">
              <a:rPr lang="en-AU" smtClean="0"/>
              <a:t>‹#›</a:t>
            </a:fld>
            <a:endParaRPr lang="en-AU"/>
          </a:p>
        </p:txBody>
      </p:sp>
      <p:sp>
        <p:nvSpPr>
          <p:cNvPr id="6" name="Picture Placeholder 21"/>
          <p:cNvSpPr>
            <a:spLocks noGrp="1"/>
          </p:cNvSpPr>
          <p:nvPr>
            <p:ph type="pic" sz="quarter" idx="13" hasCustomPrompt="1"/>
          </p:nvPr>
        </p:nvSpPr>
        <p:spPr>
          <a:xfrm>
            <a:off x="4680000" y="1800000"/>
            <a:ext cx="3960000" cy="3960000"/>
          </a:xfrm>
          <a:custGeom>
            <a:avLst/>
            <a:gdLst>
              <a:gd name="connsiteX0" fmla="*/ 324121 w 1944687"/>
              <a:gd name="connsiteY0" fmla="*/ 0 h 1944688"/>
              <a:gd name="connsiteX1" fmla="*/ 1944687 w 1944687"/>
              <a:gd name="connsiteY1" fmla="*/ 0 h 1944688"/>
              <a:gd name="connsiteX2" fmla="*/ 1944687 w 1944687"/>
              <a:gd name="connsiteY2" fmla="*/ 0 h 1944688"/>
              <a:gd name="connsiteX3" fmla="*/ 1944687 w 1944687"/>
              <a:gd name="connsiteY3" fmla="*/ 1620567 h 1944688"/>
              <a:gd name="connsiteX4" fmla="*/ 1620566 w 1944687"/>
              <a:gd name="connsiteY4" fmla="*/ 1944688 h 1944688"/>
              <a:gd name="connsiteX5" fmla="*/ 0 w 1944687"/>
              <a:gd name="connsiteY5" fmla="*/ 1944688 h 1944688"/>
              <a:gd name="connsiteX6" fmla="*/ 0 w 1944687"/>
              <a:gd name="connsiteY6" fmla="*/ 1944688 h 1944688"/>
              <a:gd name="connsiteX7" fmla="*/ 0 w 1944687"/>
              <a:gd name="connsiteY7" fmla="*/ 324121 h 1944688"/>
              <a:gd name="connsiteX8" fmla="*/ 324121 w 1944687"/>
              <a:gd name="connsiteY8" fmla="*/ 0 h 1944688"/>
              <a:gd name="connsiteX0" fmla="*/ 324121 w 1944687"/>
              <a:gd name="connsiteY0" fmla="*/ 0 h 1944688"/>
              <a:gd name="connsiteX1" fmla="*/ 1944687 w 1944687"/>
              <a:gd name="connsiteY1" fmla="*/ 0 h 1944688"/>
              <a:gd name="connsiteX2" fmla="*/ 1944687 w 1944687"/>
              <a:gd name="connsiteY2" fmla="*/ 0 h 1944688"/>
              <a:gd name="connsiteX3" fmla="*/ 1944687 w 1944687"/>
              <a:gd name="connsiteY3" fmla="*/ 1620567 h 1944688"/>
              <a:gd name="connsiteX4" fmla="*/ 1620566 w 1944687"/>
              <a:gd name="connsiteY4" fmla="*/ 1944688 h 1944688"/>
              <a:gd name="connsiteX5" fmla="*/ 0 w 1944687"/>
              <a:gd name="connsiteY5" fmla="*/ 1944688 h 1944688"/>
              <a:gd name="connsiteX6" fmla="*/ 0 w 1944687"/>
              <a:gd name="connsiteY6" fmla="*/ 1944688 h 1944688"/>
              <a:gd name="connsiteX7" fmla="*/ 324121 w 1944687"/>
              <a:gd name="connsiteY7" fmla="*/ 0 h 1944688"/>
              <a:gd name="connsiteX0" fmla="*/ 271 w 1944687"/>
              <a:gd name="connsiteY0" fmla="*/ 0 h 1944688"/>
              <a:gd name="connsiteX1" fmla="*/ 1944687 w 1944687"/>
              <a:gd name="connsiteY1" fmla="*/ 0 h 1944688"/>
              <a:gd name="connsiteX2" fmla="*/ 1944687 w 1944687"/>
              <a:gd name="connsiteY2" fmla="*/ 0 h 1944688"/>
              <a:gd name="connsiteX3" fmla="*/ 1944687 w 1944687"/>
              <a:gd name="connsiteY3" fmla="*/ 1620567 h 1944688"/>
              <a:gd name="connsiteX4" fmla="*/ 1620566 w 1944687"/>
              <a:gd name="connsiteY4" fmla="*/ 1944688 h 1944688"/>
              <a:gd name="connsiteX5" fmla="*/ 0 w 1944687"/>
              <a:gd name="connsiteY5" fmla="*/ 1944688 h 1944688"/>
              <a:gd name="connsiteX6" fmla="*/ 0 w 1944687"/>
              <a:gd name="connsiteY6" fmla="*/ 1944688 h 1944688"/>
              <a:gd name="connsiteX7" fmla="*/ 271 w 1944687"/>
              <a:gd name="connsiteY7" fmla="*/ 0 h 1944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44687" h="1944688">
                <a:moveTo>
                  <a:pt x="271" y="0"/>
                </a:moveTo>
                <a:lnTo>
                  <a:pt x="1944687" y="0"/>
                </a:lnTo>
                <a:lnTo>
                  <a:pt x="1944687" y="0"/>
                </a:lnTo>
                <a:lnTo>
                  <a:pt x="1944687" y="1620567"/>
                </a:lnTo>
                <a:cubicBezTo>
                  <a:pt x="1944687" y="1799574"/>
                  <a:pt x="1799573" y="1944688"/>
                  <a:pt x="1620566" y="1944688"/>
                </a:cubicBezTo>
                <a:lnTo>
                  <a:pt x="0" y="1944688"/>
                </a:lnTo>
                <a:lnTo>
                  <a:pt x="0" y="1944688"/>
                </a:lnTo>
                <a:cubicBezTo>
                  <a:pt x="90" y="1296459"/>
                  <a:pt x="181" y="648229"/>
                  <a:pt x="271" y="0"/>
                </a:cubicBezTo>
                <a:close/>
              </a:path>
            </a:pathLst>
          </a:custGeom>
          <a:ln w="3175">
            <a:solidFill>
              <a:schemeClr val="tx2"/>
            </a:solidFill>
          </a:ln>
        </p:spPr>
        <p:txBody>
          <a:bodyPr>
            <a:normAutofit/>
          </a:bodyPr>
          <a:lstStyle>
            <a:lvl1pPr marL="0" indent="0">
              <a:buNone/>
              <a:defRPr lang="en-AU" sz="1800" dirty="0"/>
            </a:lvl1pPr>
          </a:lstStyle>
          <a:p>
            <a:r>
              <a:rPr lang="en-AU" dirty="0"/>
              <a:t>[Click on icon to insert image]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7" hasCustomPrompt="1"/>
          </p:nvPr>
        </p:nvSpPr>
        <p:spPr>
          <a:xfrm>
            <a:off x="457200" y="1800000"/>
            <a:ext cx="4042800" cy="396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514350" indent="-514350">
              <a:buFont typeface="+mj-lt"/>
              <a:buAutoNum type="arabicPeriod"/>
              <a:defRPr sz="3200"/>
            </a:lvl1pPr>
            <a:lvl2pPr marL="971550" indent="-514350">
              <a:buFont typeface="+mj-lt"/>
              <a:buAutoNum type="alphaLcPeriod"/>
              <a:defRPr sz="3200"/>
            </a:lvl2pPr>
            <a:lvl3pPr marL="1371600" indent="-457200">
              <a:buFont typeface="+mj-lt"/>
              <a:buAutoNum type="romanLcPeriod"/>
              <a:defRPr sz="3200"/>
            </a:lvl3pPr>
            <a:lvl4pPr marL="1828800" indent="-457200">
              <a:buFont typeface="+mj-lt"/>
              <a:buAutoNum type="arabicPeriod"/>
              <a:defRPr/>
            </a:lvl4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273600"/>
            <a:ext cx="8218800" cy="1144800"/>
          </a:xfrm>
        </p:spPr>
        <p:txBody>
          <a:bodyPr>
            <a:noAutofit/>
          </a:bodyPr>
          <a:lstStyle>
            <a:lvl1pPr marL="0" indent="0">
              <a:buNone/>
              <a:defRPr sz="44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AU" dirty="0"/>
              <a:t>Click to edit Heading 1</a:t>
            </a:r>
          </a:p>
        </p:txBody>
      </p:sp>
    </p:spTree>
    <p:extLst>
      <p:ext uri="{BB962C8B-B14F-4D97-AF65-F5344CB8AC3E}">
        <p14:creationId xmlns:p14="http://schemas.microsoft.com/office/powerpoint/2010/main" val="1510097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1, text and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D3E4-671E-4009-8808-6147F088B916}" type="slidenum">
              <a:rPr lang="en-AU" smtClean="0"/>
              <a:t>‹#›</a:t>
            </a:fld>
            <a:endParaRPr lang="en-AU"/>
          </a:p>
        </p:txBody>
      </p:sp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1800000"/>
            <a:ext cx="4042792" cy="39604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 sz="3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edit text</a:t>
            </a:r>
            <a:endParaRPr lang="en-AU" dirty="0"/>
          </a:p>
        </p:txBody>
      </p:sp>
      <p:sp>
        <p:nvSpPr>
          <p:cNvPr id="9" name="Text Placeholder 2"/>
          <p:cNvSpPr>
            <a:spLocks noGrp="1"/>
          </p:cNvSpPr>
          <p:nvPr>
            <p:ph idx="1" hasCustomPrompt="1"/>
          </p:nvPr>
        </p:nvSpPr>
        <p:spPr>
          <a:xfrm>
            <a:off x="4680000" y="1800000"/>
            <a:ext cx="4042800" cy="396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273600"/>
            <a:ext cx="8218800" cy="1144800"/>
          </a:xfrm>
        </p:spPr>
        <p:txBody>
          <a:bodyPr>
            <a:noAutofit/>
          </a:bodyPr>
          <a:lstStyle>
            <a:lvl1pPr marL="0" indent="0">
              <a:buNone/>
              <a:defRPr sz="44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AU" dirty="0"/>
              <a:t>Click to edit Heading 1</a:t>
            </a:r>
          </a:p>
        </p:txBody>
      </p:sp>
    </p:spTree>
    <p:extLst>
      <p:ext uri="{BB962C8B-B14F-4D97-AF65-F5344CB8AC3E}">
        <p14:creationId xmlns:p14="http://schemas.microsoft.com/office/powerpoint/2010/main" val="3078104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1, text and numb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D3E4-671E-4009-8808-6147F088B916}" type="slidenum">
              <a:rPr lang="en-AU" smtClean="0"/>
              <a:t>‹#›</a:t>
            </a:fld>
            <a:endParaRPr lang="en-AU"/>
          </a:p>
        </p:txBody>
      </p:sp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1800000"/>
            <a:ext cx="4042792" cy="39604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 sz="3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edit text</a:t>
            </a:r>
            <a:endParaRPr lang="en-AU" dirty="0"/>
          </a:p>
        </p:txBody>
      </p:sp>
      <p:sp>
        <p:nvSpPr>
          <p:cNvPr id="6" name="Text Placeholder 2"/>
          <p:cNvSpPr>
            <a:spLocks noGrp="1"/>
          </p:cNvSpPr>
          <p:nvPr>
            <p:ph idx="1" hasCustomPrompt="1"/>
          </p:nvPr>
        </p:nvSpPr>
        <p:spPr>
          <a:xfrm>
            <a:off x="4680000" y="1800000"/>
            <a:ext cx="3960000" cy="396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514350" indent="-514350">
              <a:buFont typeface="+mj-lt"/>
              <a:buAutoNum type="arabicPeriod"/>
              <a:defRPr sz="3200"/>
            </a:lvl1pPr>
            <a:lvl2pPr marL="971550" indent="-514350">
              <a:buFont typeface="+mj-lt"/>
              <a:buAutoNum type="alphaLcPeriod"/>
              <a:defRPr sz="3200"/>
            </a:lvl2pPr>
            <a:lvl3pPr marL="1371600" indent="-457200">
              <a:buFont typeface="+mj-lt"/>
              <a:buAutoNum type="romanLcPeriod"/>
              <a:defRPr sz="3200"/>
            </a:lvl3pPr>
            <a:lvl4pPr marL="1828800" indent="-457200">
              <a:buFont typeface="+mj-lt"/>
              <a:buAutoNum type="arabicPeriod"/>
              <a:defRPr/>
            </a:lvl4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273600"/>
            <a:ext cx="8218800" cy="1144800"/>
          </a:xfrm>
        </p:spPr>
        <p:txBody>
          <a:bodyPr>
            <a:noAutofit/>
          </a:bodyPr>
          <a:lstStyle>
            <a:lvl1pPr marL="0" indent="0">
              <a:buNone/>
              <a:defRPr sz="44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AU" dirty="0"/>
              <a:t>Click to edit Heading 1</a:t>
            </a:r>
          </a:p>
        </p:txBody>
      </p:sp>
    </p:spTree>
    <p:extLst>
      <p:ext uri="{BB962C8B-B14F-4D97-AF65-F5344CB8AC3E}">
        <p14:creationId xmlns:p14="http://schemas.microsoft.com/office/powerpoint/2010/main" val="1875260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1 and one 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D3E4-671E-4009-8808-6147F088B916}" type="slidenum">
              <a:rPr lang="en-AU" smtClean="0"/>
              <a:t>‹#›</a:t>
            </a:fld>
            <a:endParaRPr lang="en-AU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19256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edit Heading 1</a:t>
            </a:r>
            <a:endParaRPr lang="en-AU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457200" y="1800225"/>
            <a:ext cx="8220929" cy="3960000"/>
          </a:xfrm>
          <a:custGeom>
            <a:avLst/>
            <a:gdLst>
              <a:gd name="connsiteX0" fmla="*/ 697720 w 8216900"/>
              <a:gd name="connsiteY0" fmla="*/ 0 h 4186238"/>
              <a:gd name="connsiteX1" fmla="*/ 8216900 w 8216900"/>
              <a:gd name="connsiteY1" fmla="*/ 0 h 4186238"/>
              <a:gd name="connsiteX2" fmla="*/ 8216900 w 8216900"/>
              <a:gd name="connsiteY2" fmla="*/ 0 h 4186238"/>
              <a:gd name="connsiteX3" fmla="*/ 8216900 w 8216900"/>
              <a:gd name="connsiteY3" fmla="*/ 3488518 h 4186238"/>
              <a:gd name="connsiteX4" fmla="*/ 7519180 w 8216900"/>
              <a:gd name="connsiteY4" fmla="*/ 4186238 h 4186238"/>
              <a:gd name="connsiteX5" fmla="*/ 0 w 8216900"/>
              <a:gd name="connsiteY5" fmla="*/ 4186238 h 4186238"/>
              <a:gd name="connsiteX6" fmla="*/ 0 w 8216900"/>
              <a:gd name="connsiteY6" fmla="*/ 4186238 h 4186238"/>
              <a:gd name="connsiteX7" fmla="*/ 0 w 8216900"/>
              <a:gd name="connsiteY7" fmla="*/ 697720 h 4186238"/>
              <a:gd name="connsiteX8" fmla="*/ 697720 w 8216900"/>
              <a:gd name="connsiteY8" fmla="*/ 0 h 4186238"/>
              <a:gd name="connsiteX0" fmla="*/ 697720 w 8216900"/>
              <a:gd name="connsiteY0" fmla="*/ 0 h 4186238"/>
              <a:gd name="connsiteX1" fmla="*/ 8216900 w 8216900"/>
              <a:gd name="connsiteY1" fmla="*/ 0 h 4186238"/>
              <a:gd name="connsiteX2" fmla="*/ 8216900 w 8216900"/>
              <a:gd name="connsiteY2" fmla="*/ 0 h 4186238"/>
              <a:gd name="connsiteX3" fmla="*/ 8216900 w 8216900"/>
              <a:gd name="connsiteY3" fmla="*/ 3488518 h 4186238"/>
              <a:gd name="connsiteX4" fmla="*/ 7519180 w 8216900"/>
              <a:gd name="connsiteY4" fmla="*/ 4186238 h 4186238"/>
              <a:gd name="connsiteX5" fmla="*/ 0 w 8216900"/>
              <a:gd name="connsiteY5" fmla="*/ 4186238 h 4186238"/>
              <a:gd name="connsiteX6" fmla="*/ 0 w 8216900"/>
              <a:gd name="connsiteY6" fmla="*/ 4186238 h 4186238"/>
              <a:gd name="connsiteX7" fmla="*/ 697720 w 8216900"/>
              <a:gd name="connsiteY7" fmla="*/ 0 h 4186238"/>
              <a:gd name="connsiteX0" fmla="*/ 0 w 8220929"/>
              <a:gd name="connsiteY0" fmla="*/ 0 h 4186238"/>
              <a:gd name="connsiteX1" fmla="*/ 8220929 w 8220929"/>
              <a:gd name="connsiteY1" fmla="*/ 0 h 4186238"/>
              <a:gd name="connsiteX2" fmla="*/ 8220929 w 8220929"/>
              <a:gd name="connsiteY2" fmla="*/ 0 h 4186238"/>
              <a:gd name="connsiteX3" fmla="*/ 8220929 w 8220929"/>
              <a:gd name="connsiteY3" fmla="*/ 3488518 h 4186238"/>
              <a:gd name="connsiteX4" fmla="*/ 7523209 w 8220929"/>
              <a:gd name="connsiteY4" fmla="*/ 4186238 h 4186238"/>
              <a:gd name="connsiteX5" fmla="*/ 4029 w 8220929"/>
              <a:gd name="connsiteY5" fmla="*/ 4186238 h 4186238"/>
              <a:gd name="connsiteX6" fmla="*/ 4029 w 8220929"/>
              <a:gd name="connsiteY6" fmla="*/ 4186238 h 4186238"/>
              <a:gd name="connsiteX7" fmla="*/ 0 w 8220929"/>
              <a:gd name="connsiteY7" fmla="*/ 0 h 4186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220929" h="4186238">
                <a:moveTo>
                  <a:pt x="0" y="0"/>
                </a:moveTo>
                <a:lnTo>
                  <a:pt x="8220929" y="0"/>
                </a:lnTo>
                <a:lnTo>
                  <a:pt x="8220929" y="0"/>
                </a:lnTo>
                <a:lnTo>
                  <a:pt x="8220929" y="3488518"/>
                </a:lnTo>
                <a:cubicBezTo>
                  <a:pt x="8220929" y="3873858"/>
                  <a:pt x="7908549" y="4186238"/>
                  <a:pt x="7523209" y="4186238"/>
                </a:cubicBezTo>
                <a:lnTo>
                  <a:pt x="4029" y="4186238"/>
                </a:lnTo>
                <a:lnTo>
                  <a:pt x="4029" y="418623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1800"/>
            </a:lvl1pPr>
          </a:lstStyle>
          <a:p>
            <a:r>
              <a:rPr lang="en-AU" dirty="0"/>
              <a:t>[Click on icon to insert image]</a:t>
            </a:r>
          </a:p>
        </p:txBody>
      </p:sp>
    </p:spTree>
    <p:extLst>
      <p:ext uri="{BB962C8B-B14F-4D97-AF65-F5344CB8AC3E}">
        <p14:creationId xmlns:p14="http://schemas.microsoft.com/office/powerpoint/2010/main" val="3456112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D3E4-671E-4009-8808-6147F088B9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70819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estions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 Diagonal Corner Rectangle 8"/>
          <p:cNvSpPr/>
          <p:nvPr userDrawn="1"/>
        </p:nvSpPr>
        <p:spPr>
          <a:xfrm>
            <a:off x="-16542" y="-8706"/>
            <a:ext cx="9160541" cy="5570562"/>
          </a:xfrm>
          <a:custGeom>
            <a:avLst/>
            <a:gdLst>
              <a:gd name="connsiteX0" fmla="*/ 1193822 w 9144000"/>
              <a:gd name="connsiteY0" fmla="*/ 0 h 6237312"/>
              <a:gd name="connsiteX1" fmla="*/ 9144000 w 9144000"/>
              <a:gd name="connsiteY1" fmla="*/ 0 h 6237312"/>
              <a:gd name="connsiteX2" fmla="*/ 9144000 w 9144000"/>
              <a:gd name="connsiteY2" fmla="*/ 0 h 6237312"/>
              <a:gd name="connsiteX3" fmla="*/ 9144000 w 9144000"/>
              <a:gd name="connsiteY3" fmla="*/ 5043490 h 6237312"/>
              <a:gd name="connsiteX4" fmla="*/ 7950178 w 9144000"/>
              <a:gd name="connsiteY4" fmla="*/ 6237312 h 6237312"/>
              <a:gd name="connsiteX5" fmla="*/ 0 w 9144000"/>
              <a:gd name="connsiteY5" fmla="*/ 6237312 h 6237312"/>
              <a:gd name="connsiteX6" fmla="*/ 0 w 9144000"/>
              <a:gd name="connsiteY6" fmla="*/ 6237312 h 6237312"/>
              <a:gd name="connsiteX7" fmla="*/ 0 w 9144000"/>
              <a:gd name="connsiteY7" fmla="*/ 1193822 h 6237312"/>
              <a:gd name="connsiteX8" fmla="*/ 1193822 w 9144000"/>
              <a:gd name="connsiteY8" fmla="*/ 0 h 6237312"/>
              <a:gd name="connsiteX0" fmla="*/ 1193822 w 9144000"/>
              <a:gd name="connsiteY0" fmla="*/ 0 h 6237312"/>
              <a:gd name="connsiteX1" fmla="*/ 9144000 w 9144000"/>
              <a:gd name="connsiteY1" fmla="*/ 0 h 6237312"/>
              <a:gd name="connsiteX2" fmla="*/ 9144000 w 9144000"/>
              <a:gd name="connsiteY2" fmla="*/ 0 h 6237312"/>
              <a:gd name="connsiteX3" fmla="*/ 9144000 w 9144000"/>
              <a:gd name="connsiteY3" fmla="*/ 5043490 h 6237312"/>
              <a:gd name="connsiteX4" fmla="*/ 7950178 w 9144000"/>
              <a:gd name="connsiteY4" fmla="*/ 6237312 h 6237312"/>
              <a:gd name="connsiteX5" fmla="*/ 0 w 9144000"/>
              <a:gd name="connsiteY5" fmla="*/ 6237312 h 6237312"/>
              <a:gd name="connsiteX6" fmla="*/ 0 w 9144000"/>
              <a:gd name="connsiteY6" fmla="*/ 6237312 h 6237312"/>
              <a:gd name="connsiteX7" fmla="*/ 1193822 w 9144000"/>
              <a:gd name="connsiteY7" fmla="*/ 0 h 6237312"/>
              <a:gd name="connsiteX0" fmla="*/ 0 w 9151016"/>
              <a:gd name="connsiteY0" fmla="*/ 0 h 6237312"/>
              <a:gd name="connsiteX1" fmla="*/ 9151016 w 9151016"/>
              <a:gd name="connsiteY1" fmla="*/ 0 h 6237312"/>
              <a:gd name="connsiteX2" fmla="*/ 9151016 w 9151016"/>
              <a:gd name="connsiteY2" fmla="*/ 0 h 6237312"/>
              <a:gd name="connsiteX3" fmla="*/ 9151016 w 9151016"/>
              <a:gd name="connsiteY3" fmla="*/ 5043490 h 6237312"/>
              <a:gd name="connsiteX4" fmla="*/ 7957194 w 9151016"/>
              <a:gd name="connsiteY4" fmla="*/ 6237312 h 6237312"/>
              <a:gd name="connsiteX5" fmla="*/ 7016 w 9151016"/>
              <a:gd name="connsiteY5" fmla="*/ 6237312 h 6237312"/>
              <a:gd name="connsiteX6" fmla="*/ 7016 w 9151016"/>
              <a:gd name="connsiteY6" fmla="*/ 6237312 h 6237312"/>
              <a:gd name="connsiteX7" fmla="*/ 0 w 9151016"/>
              <a:gd name="connsiteY7" fmla="*/ 0 h 6237312"/>
              <a:gd name="connsiteX0" fmla="*/ 0 w 9160541"/>
              <a:gd name="connsiteY0" fmla="*/ 676275 h 6237312"/>
              <a:gd name="connsiteX1" fmla="*/ 9160541 w 9160541"/>
              <a:gd name="connsiteY1" fmla="*/ 0 h 6237312"/>
              <a:gd name="connsiteX2" fmla="*/ 9160541 w 9160541"/>
              <a:gd name="connsiteY2" fmla="*/ 0 h 6237312"/>
              <a:gd name="connsiteX3" fmla="*/ 9160541 w 9160541"/>
              <a:gd name="connsiteY3" fmla="*/ 5043490 h 6237312"/>
              <a:gd name="connsiteX4" fmla="*/ 7966719 w 9160541"/>
              <a:gd name="connsiteY4" fmla="*/ 6237312 h 6237312"/>
              <a:gd name="connsiteX5" fmla="*/ 16541 w 9160541"/>
              <a:gd name="connsiteY5" fmla="*/ 6237312 h 6237312"/>
              <a:gd name="connsiteX6" fmla="*/ 16541 w 9160541"/>
              <a:gd name="connsiteY6" fmla="*/ 6237312 h 6237312"/>
              <a:gd name="connsiteX7" fmla="*/ 0 w 9160541"/>
              <a:gd name="connsiteY7" fmla="*/ 676275 h 6237312"/>
              <a:gd name="connsiteX0" fmla="*/ 0 w 9160541"/>
              <a:gd name="connsiteY0" fmla="*/ 676275 h 6237312"/>
              <a:gd name="connsiteX1" fmla="*/ 9160541 w 9160541"/>
              <a:gd name="connsiteY1" fmla="*/ 0 h 6237312"/>
              <a:gd name="connsiteX2" fmla="*/ 9151016 w 9160541"/>
              <a:gd name="connsiteY2" fmla="*/ 666750 h 6237312"/>
              <a:gd name="connsiteX3" fmla="*/ 9160541 w 9160541"/>
              <a:gd name="connsiteY3" fmla="*/ 5043490 h 6237312"/>
              <a:gd name="connsiteX4" fmla="*/ 7966719 w 9160541"/>
              <a:gd name="connsiteY4" fmla="*/ 6237312 h 6237312"/>
              <a:gd name="connsiteX5" fmla="*/ 16541 w 9160541"/>
              <a:gd name="connsiteY5" fmla="*/ 6237312 h 6237312"/>
              <a:gd name="connsiteX6" fmla="*/ 16541 w 9160541"/>
              <a:gd name="connsiteY6" fmla="*/ 6237312 h 6237312"/>
              <a:gd name="connsiteX7" fmla="*/ 0 w 9160541"/>
              <a:gd name="connsiteY7" fmla="*/ 676275 h 6237312"/>
              <a:gd name="connsiteX0" fmla="*/ 0 w 9160541"/>
              <a:gd name="connsiteY0" fmla="*/ 9525 h 5570562"/>
              <a:gd name="connsiteX1" fmla="*/ 7988966 w 9160541"/>
              <a:gd name="connsiteY1" fmla="*/ 9525 h 5570562"/>
              <a:gd name="connsiteX2" fmla="*/ 9151016 w 9160541"/>
              <a:gd name="connsiteY2" fmla="*/ 0 h 5570562"/>
              <a:gd name="connsiteX3" fmla="*/ 9160541 w 9160541"/>
              <a:gd name="connsiteY3" fmla="*/ 4376740 h 5570562"/>
              <a:gd name="connsiteX4" fmla="*/ 7966719 w 9160541"/>
              <a:gd name="connsiteY4" fmla="*/ 5570562 h 5570562"/>
              <a:gd name="connsiteX5" fmla="*/ 16541 w 9160541"/>
              <a:gd name="connsiteY5" fmla="*/ 5570562 h 5570562"/>
              <a:gd name="connsiteX6" fmla="*/ 16541 w 9160541"/>
              <a:gd name="connsiteY6" fmla="*/ 5570562 h 5570562"/>
              <a:gd name="connsiteX7" fmla="*/ 0 w 9160541"/>
              <a:gd name="connsiteY7" fmla="*/ 9525 h 5570562"/>
              <a:gd name="connsiteX0" fmla="*/ 0 w 9160541"/>
              <a:gd name="connsiteY0" fmla="*/ 9525 h 5570562"/>
              <a:gd name="connsiteX1" fmla="*/ 9151016 w 9160541"/>
              <a:gd name="connsiteY1" fmla="*/ 0 h 5570562"/>
              <a:gd name="connsiteX2" fmla="*/ 9160541 w 9160541"/>
              <a:gd name="connsiteY2" fmla="*/ 4376740 h 5570562"/>
              <a:gd name="connsiteX3" fmla="*/ 7966719 w 9160541"/>
              <a:gd name="connsiteY3" fmla="*/ 5570562 h 5570562"/>
              <a:gd name="connsiteX4" fmla="*/ 16541 w 9160541"/>
              <a:gd name="connsiteY4" fmla="*/ 5570562 h 5570562"/>
              <a:gd name="connsiteX5" fmla="*/ 16541 w 9160541"/>
              <a:gd name="connsiteY5" fmla="*/ 5570562 h 5570562"/>
              <a:gd name="connsiteX6" fmla="*/ 0 w 9160541"/>
              <a:gd name="connsiteY6" fmla="*/ 9525 h 5570562"/>
              <a:gd name="connsiteX0" fmla="*/ 0 w 9160541"/>
              <a:gd name="connsiteY0" fmla="*/ 0 h 5570562"/>
              <a:gd name="connsiteX1" fmla="*/ 9151016 w 9160541"/>
              <a:gd name="connsiteY1" fmla="*/ 0 h 5570562"/>
              <a:gd name="connsiteX2" fmla="*/ 9160541 w 9160541"/>
              <a:gd name="connsiteY2" fmla="*/ 4376740 h 5570562"/>
              <a:gd name="connsiteX3" fmla="*/ 7966719 w 9160541"/>
              <a:gd name="connsiteY3" fmla="*/ 5570562 h 5570562"/>
              <a:gd name="connsiteX4" fmla="*/ 16541 w 9160541"/>
              <a:gd name="connsiteY4" fmla="*/ 5570562 h 5570562"/>
              <a:gd name="connsiteX5" fmla="*/ 16541 w 9160541"/>
              <a:gd name="connsiteY5" fmla="*/ 5570562 h 5570562"/>
              <a:gd name="connsiteX6" fmla="*/ 0 w 9160541"/>
              <a:gd name="connsiteY6" fmla="*/ 0 h 5570562"/>
              <a:gd name="connsiteX0" fmla="*/ 0 w 9160541"/>
              <a:gd name="connsiteY0" fmla="*/ 0 h 5570562"/>
              <a:gd name="connsiteX1" fmla="*/ 9160541 w 9160541"/>
              <a:gd name="connsiteY1" fmla="*/ 0 h 5570562"/>
              <a:gd name="connsiteX2" fmla="*/ 9160541 w 9160541"/>
              <a:gd name="connsiteY2" fmla="*/ 4376740 h 5570562"/>
              <a:gd name="connsiteX3" fmla="*/ 7966719 w 9160541"/>
              <a:gd name="connsiteY3" fmla="*/ 5570562 h 5570562"/>
              <a:gd name="connsiteX4" fmla="*/ 16541 w 9160541"/>
              <a:gd name="connsiteY4" fmla="*/ 5570562 h 5570562"/>
              <a:gd name="connsiteX5" fmla="*/ 16541 w 9160541"/>
              <a:gd name="connsiteY5" fmla="*/ 5570562 h 5570562"/>
              <a:gd name="connsiteX6" fmla="*/ 0 w 9160541"/>
              <a:gd name="connsiteY6" fmla="*/ 0 h 5570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0541" h="5570562">
                <a:moveTo>
                  <a:pt x="0" y="0"/>
                </a:moveTo>
                <a:lnTo>
                  <a:pt x="9160541" y="0"/>
                </a:lnTo>
                <a:lnTo>
                  <a:pt x="9160541" y="4376740"/>
                </a:lnTo>
                <a:cubicBezTo>
                  <a:pt x="9160541" y="5036070"/>
                  <a:pt x="8626049" y="5570562"/>
                  <a:pt x="7966719" y="5570562"/>
                </a:cubicBezTo>
                <a:lnTo>
                  <a:pt x="16541" y="5570562"/>
                </a:lnTo>
                <a:lnTo>
                  <a:pt x="16541" y="5570562"/>
                </a:lnTo>
                <a:cubicBezTo>
                  <a:pt x="14202" y="3491458"/>
                  <a:pt x="2339" y="2079104"/>
                  <a:pt x="0" y="0"/>
                </a:cubicBezTo>
                <a:close/>
              </a:path>
            </a:pathLst>
          </a:custGeom>
          <a:gradFill flip="none" rotWithShape="1">
            <a:gsLst>
              <a:gs pos="20000">
                <a:srgbClr val="005191"/>
              </a:gs>
              <a:gs pos="100000">
                <a:srgbClr val="0073CF">
                  <a:alpha val="80000"/>
                  <a:lumMod val="90000"/>
                  <a:lumOff val="10000"/>
                </a:srgbClr>
              </a:gs>
            </a:gsLst>
            <a:lin ang="18252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ubtitle 2"/>
          <p:cNvSpPr txBox="1">
            <a:spLocks/>
          </p:cNvSpPr>
          <p:nvPr userDrawn="1"/>
        </p:nvSpPr>
        <p:spPr>
          <a:xfrm>
            <a:off x="467544" y="1700808"/>
            <a:ext cx="6400800" cy="8763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4200" kern="1200">
                <a:solidFill>
                  <a:schemeClr val="bg1"/>
                </a:solidFill>
                <a:latin typeface="Franklin Gothic Demi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Questions?</a:t>
            </a:r>
            <a:endParaRPr lang="en-AU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805344"/>
            <a:ext cx="1365736" cy="72000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2852738"/>
            <a:ext cx="7200900" cy="1439862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11362460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8"/>
          <p:cNvSpPr/>
          <p:nvPr userDrawn="1"/>
        </p:nvSpPr>
        <p:spPr>
          <a:xfrm>
            <a:off x="-16542" y="-8706"/>
            <a:ext cx="9160541" cy="5570562"/>
          </a:xfrm>
          <a:custGeom>
            <a:avLst/>
            <a:gdLst>
              <a:gd name="connsiteX0" fmla="*/ 1193822 w 9144000"/>
              <a:gd name="connsiteY0" fmla="*/ 0 h 6237312"/>
              <a:gd name="connsiteX1" fmla="*/ 9144000 w 9144000"/>
              <a:gd name="connsiteY1" fmla="*/ 0 h 6237312"/>
              <a:gd name="connsiteX2" fmla="*/ 9144000 w 9144000"/>
              <a:gd name="connsiteY2" fmla="*/ 0 h 6237312"/>
              <a:gd name="connsiteX3" fmla="*/ 9144000 w 9144000"/>
              <a:gd name="connsiteY3" fmla="*/ 5043490 h 6237312"/>
              <a:gd name="connsiteX4" fmla="*/ 7950178 w 9144000"/>
              <a:gd name="connsiteY4" fmla="*/ 6237312 h 6237312"/>
              <a:gd name="connsiteX5" fmla="*/ 0 w 9144000"/>
              <a:gd name="connsiteY5" fmla="*/ 6237312 h 6237312"/>
              <a:gd name="connsiteX6" fmla="*/ 0 w 9144000"/>
              <a:gd name="connsiteY6" fmla="*/ 6237312 h 6237312"/>
              <a:gd name="connsiteX7" fmla="*/ 0 w 9144000"/>
              <a:gd name="connsiteY7" fmla="*/ 1193822 h 6237312"/>
              <a:gd name="connsiteX8" fmla="*/ 1193822 w 9144000"/>
              <a:gd name="connsiteY8" fmla="*/ 0 h 6237312"/>
              <a:gd name="connsiteX0" fmla="*/ 1193822 w 9144000"/>
              <a:gd name="connsiteY0" fmla="*/ 0 h 6237312"/>
              <a:gd name="connsiteX1" fmla="*/ 9144000 w 9144000"/>
              <a:gd name="connsiteY1" fmla="*/ 0 h 6237312"/>
              <a:gd name="connsiteX2" fmla="*/ 9144000 w 9144000"/>
              <a:gd name="connsiteY2" fmla="*/ 0 h 6237312"/>
              <a:gd name="connsiteX3" fmla="*/ 9144000 w 9144000"/>
              <a:gd name="connsiteY3" fmla="*/ 5043490 h 6237312"/>
              <a:gd name="connsiteX4" fmla="*/ 7950178 w 9144000"/>
              <a:gd name="connsiteY4" fmla="*/ 6237312 h 6237312"/>
              <a:gd name="connsiteX5" fmla="*/ 0 w 9144000"/>
              <a:gd name="connsiteY5" fmla="*/ 6237312 h 6237312"/>
              <a:gd name="connsiteX6" fmla="*/ 0 w 9144000"/>
              <a:gd name="connsiteY6" fmla="*/ 6237312 h 6237312"/>
              <a:gd name="connsiteX7" fmla="*/ 1193822 w 9144000"/>
              <a:gd name="connsiteY7" fmla="*/ 0 h 6237312"/>
              <a:gd name="connsiteX0" fmla="*/ 0 w 9151016"/>
              <a:gd name="connsiteY0" fmla="*/ 0 h 6237312"/>
              <a:gd name="connsiteX1" fmla="*/ 9151016 w 9151016"/>
              <a:gd name="connsiteY1" fmla="*/ 0 h 6237312"/>
              <a:gd name="connsiteX2" fmla="*/ 9151016 w 9151016"/>
              <a:gd name="connsiteY2" fmla="*/ 0 h 6237312"/>
              <a:gd name="connsiteX3" fmla="*/ 9151016 w 9151016"/>
              <a:gd name="connsiteY3" fmla="*/ 5043490 h 6237312"/>
              <a:gd name="connsiteX4" fmla="*/ 7957194 w 9151016"/>
              <a:gd name="connsiteY4" fmla="*/ 6237312 h 6237312"/>
              <a:gd name="connsiteX5" fmla="*/ 7016 w 9151016"/>
              <a:gd name="connsiteY5" fmla="*/ 6237312 h 6237312"/>
              <a:gd name="connsiteX6" fmla="*/ 7016 w 9151016"/>
              <a:gd name="connsiteY6" fmla="*/ 6237312 h 6237312"/>
              <a:gd name="connsiteX7" fmla="*/ 0 w 9151016"/>
              <a:gd name="connsiteY7" fmla="*/ 0 h 6237312"/>
              <a:gd name="connsiteX0" fmla="*/ 0 w 9160541"/>
              <a:gd name="connsiteY0" fmla="*/ 676275 h 6237312"/>
              <a:gd name="connsiteX1" fmla="*/ 9160541 w 9160541"/>
              <a:gd name="connsiteY1" fmla="*/ 0 h 6237312"/>
              <a:gd name="connsiteX2" fmla="*/ 9160541 w 9160541"/>
              <a:gd name="connsiteY2" fmla="*/ 0 h 6237312"/>
              <a:gd name="connsiteX3" fmla="*/ 9160541 w 9160541"/>
              <a:gd name="connsiteY3" fmla="*/ 5043490 h 6237312"/>
              <a:gd name="connsiteX4" fmla="*/ 7966719 w 9160541"/>
              <a:gd name="connsiteY4" fmla="*/ 6237312 h 6237312"/>
              <a:gd name="connsiteX5" fmla="*/ 16541 w 9160541"/>
              <a:gd name="connsiteY5" fmla="*/ 6237312 h 6237312"/>
              <a:gd name="connsiteX6" fmla="*/ 16541 w 9160541"/>
              <a:gd name="connsiteY6" fmla="*/ 6237312 h 6237312"/>
              <a:gd name="connsiteX7" fmla="*/ 0 w 9160541"/>
              <a:gd name="connsiteY7" fmla="*/ 676275 h 6237312"/>
              <a:gd name="connsiteX0" fmla="*/ 0 w 9160541"/>
              <a:gd name="connsiteY0" fmla="*/ 676275 h 6237312"/>
              <a:gd name="connsiteX1" fmla="*/ 9160541 w 9160541"/>
              <a:gd name="connsiteY1" fmla="*/ 0 h 6237312"/>
              <a:gd name="connsiteX2" fmla="*/ 9151016 w 9160541"/>
              <a:gd name="connsiteY2" fmla="*/ 666750 h 6237312"/>
              <a:gd name="connsiteX3" fmla="*/ 9160541 w 9160541"/>
              <a:gd name="connsiteY3" fmla="*/ 5043490 h 6237312"/>
              <a:gd name="connsiteX4" fmla="*/ 7966719 w 9160541"/>
              <a:gd name="connsiteY4" fmla="*/ 6237312 h 6237312"/>
              <a:gd name="connsiteX5" fmla="*/ 16541 w 9160541"/>
              <a:gd name="connsiteY5" fmla="*/ 6237312 h 6237312"/>
              <a:gd name="connsiteX6" fmla="*/ 16541 w 9160541"/>
              <a:gd name="connsiteY6" fmla="*/ 6237312 h 6237312"/>
              <a:gd name="connsiteX7" fmla="*/ 0 w 9160541"/>
              <a:gd name="connsiteY7" fmla="*/ 676275 h 6237312"/>
              <a:gd name="connsiteX0" fmla="*/ 0 w 9160541"/>
              <a:gd name="connsiteY0" fmla="*/ 9525 h 5570562"/>
              <a:gd name="connsiteX1" fmla="*/ 7988966 w 9160541"/>
              <a:gd name="connsiteY1" fmla="*/ 9525 h 5570562"/>
              <a:gd name="connsiteX2" fmla="*/ 9151016 w 9160541"/>
              <a:gd name="connsiteY2" fmla="*/ 0 h 5570562"/>
              <a:gd name="connsiteX3" fmla="*/ 9160541 w 9160541"/>
              <a:gd name="connsiteY3" fmla="*/ 4376740 h 5570562"/>
              <a:gd name="connsiteX4" fmla="*/ 7966719 w 9160541"/>
              <a:gd name="connsiteY4" fmla="*/ 5570562 h 5570562"/>
              <a:gd name="connsiteX5" fmla="*/ 16541 w 9160541"/>
              <a:gd name="connsiteY5" fmla="*/ 5570562 h 5570562"/>
              <a:gd name="connsiteX6" fmla="*/ 16541 w 9160541"/>
              <a:gd name="connsiteY6" fmla="*/ 5570562 h 5570562"/>
              <a:gd name="connsiteX7" fmla="*/ 0 w 9160541"/>
              <a:gd name="connsiteY7" fmla="*/ 9525 h 5570562"/>
              <a:gd name="connsiteX0" fmla="*/ 0 w 9160541"/>
              <a:gd name="connsiteY0" fmla="*/ 9525 h 5570562"/>
              <a:gd name="connsiteX1" fmla="*/ 9151016 w 9160541"/>
              <a:gd name="connsiteY1" fmla="*/ 0 h 5570562"/>
              <a:gd name="connsiteX2" fmla="*/ 9160541 w 9160541"/>
              <a:gd name="connsiteY2" fmla="*/ 4376740 h 5570562"/>
              <a:gd name="connsiteX3" fmla="*/ 7966719 w 9160541"/>
              <a:gd name="connsiteY3" fmla="*/ 5570562 h 5570562"/>
              <a:gd name="connsiteX4" fmla="*/ 16541 w 9160541"/>
              <a:gd name="connsiteY4" fmla="*/ 5570562 h 5570562"/>
              <a:gd name="connsiteX5" fmla="*/ 16541 w 9160541"/>
              <a:gd name="connsiteY5" fmla="*/ 5570562 h 5570562"/>
              <a:gd name="connsiteX6" fmla="*/ 0 w 9160541"/>
              <a:gd name="connsiteY6" fmla="*/ 9525 h 5570562"/>
              <a:gd name="connsiteX0" fmla="*/ 0 w 9160541"/>
              <a:gd name="connsiteY0" fmla="*/ 0 h 5570562"/>
              <a:gd name="connsiteX1" fmla="*/ 9151016 w 9160541"/>
              <a:gd name="connsiteY1" fmla="*/ 0 h 5570562"/>
              <a:gd name="connsiteX2" fmla="*/ 9160541 w 9160541"/>
              <a:gd name="connsiteY2" fmla="*/ 4376740 h 5570562"/>
              <a:gd name="connsiteX3" fmla="*/ 7966719 w 9160541"/>
              <a:gd name="connsiteY3" fmla="*/ 5570562 h 5570562"/>
              <a:gd name="connsiteX4" fmla="*/ 16541 w 9160541"/>
              <a:gd name="connsiteY4" fmla="*/ 5570562 h 5570562"/>
              <a:gd name="connsiteX5" fmla="*/ 16541 w 9160541"/>
              <a:gd name="connsiteY5" fmla="*/ 5570562 h 5570562"/>
              <a:gd name="connsiteX6" fmla="*/ 0 w 9160541"/>
              <a:gd name="connsiteY6" fmla="*/ 0 h 5570562"/>
              <a:gd name="connsiteX0" fmla="*/ 0 w 9160541"/>
              <a:gd name="connsiteY0" fmla="*/ 0 h 5570562"/>
              <a:gd name="connsiteX1" fmla="*/ 9160541 w 9160541"/>
              <a:gd name="connsiteY1" fmla="*/ 0 h 5570562"/>
              <a:gd name="connsiteX2" fmla="*/ 9160541 w 9160541"/>
              <a:gd name="connsiteY2" fmla="*/ 4376740 h 5570562"/>
              <a:gd name="connsiteX3" fmla="*/ 7966719 w 9160541"/>
              <a:gd name="connsiteY3" fmla="*/ 5570562 h 5570562"/>
              <a:gd name="connsiteX4" fmla="*/ 16541 w 9160541"/>
              <a:gd name="connsiteY4" fmla="*/ 5570562 h 5570562"/>
              <a:gd name="connsiteX5" fmla="*/ 16541 w 9160541"/>
              <a:gd name="connsiteY5" fmla="*/ 5570562 h 5570562"/>
              <a:gd name="connsiteX6" fmla="*/ 0 w 9160541"/>
              <a:gd name="connsiteY6" fmla="*/ 0 h 5570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0541" h="5570562">
                <a:moveTo>
                  <a:pt x="0" y="0"/>
                </a:moveTo>
                <a:lnTo>
                  <a:pt x="9160541" y="0"/>
                </a:lnTo>
                <a:lnTo>
                  <a:pt x="9160541" y="4376740"/>
                </a:lnTo>
                <a:cubicBezTo>
                  <a:pt x="9160541" y="5036070"/>
                  <a:pt x="8626049" y="5570562"/>
                  <a:pt x="7966719" y="5570562"/>
                </a:cubicBezTo>
                <a:lnTo>
                  <a:pt x="16541" y="5570562"/>
                </a:lnTo>
                <a:lnTo>
                  <a:pt x="16541" y="5570562"/>
                </a:lnTo>
                <a:cubicBezTo>
                  <a:pt x="14202" y="3491458"/>
                  <a:pt x="2339" y="2079104"/>
                  <a:pt x="0" y="0"/>
                </a:cubicBezTo>
                <a:close/>
              </a:path>
            </a:pathLst>
          </a:custGeom>
          <a:gradFill flip="none" rotWithShape="1">
            <a:gsLst>
              <a:gs pos="20000">
                <a:srgbClr val="005191"/>
              </a:gs>
              <a:gs pos="100000">
                <a:srgbClr val="0073CF">
                  <a:alpha val="80000"/>
                  <a:lumMod val="90000"/>
                  <a:lumOff val="10000"/>
                </a:srgbClr>
              </a:gs>
            </a:gsLst>
            <a:lin ang="18252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805344"/>
            <a:ext cx="1365736" cy="720000"/>
          </a:xfrm>
          <a:prstGeom prst="rect">
            <a:avLst/>
          </a:prstGeom>
        </p:spPr>
      </p:pic>
      <p:sp>
        <p:nvSpPr>
          <p:cNvPr id="14" name="Subtitle 2"/>
          <p:cNvSpPr txBox="1">
            <a:spLocks/>
          </p:cNvSpPr>
          <p:nvPr userDrawn="1"/>
        </p:nvSpPr>
        <p:spPr>
          <a:xfrm>
            <a:off x="467544" y="1700808"/>
            <a:ext cx="6400800" cy="8763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4200" kern="1200">
                <a:solidFill>
                  <a:schemeClr val="bg1"/>
                </a:solidFill>
                <a:latin typeface="Franklin Gothic Demi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/>
              <a:t>Thank you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2852738"/>
            <a:ext cx="7200900" cy="1439862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1052817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1 and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D3E4-671E-4009-8808-6147F088B916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19256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edit Heading 1</a:t>
            </a:r>
            <a:endParaRPr lang="en-AU" dirty="0"/>
          </a:p>
        </p:txBody>
      </p:sp>
      <p:sp>
        <p:nvSpPr>
          <p:cNvPr id="9" name="Text Placeholder 2"/>
          <p:cNvSpPr>
            <a:spLocks noGrp="1"/>
          </p:cNvSpPr>
          <p:nvPr>
            <p:ph idx="1" hasCustomPrompt="1"/>
          </p:nvPr>
        </p:nvSpPr>
        <p:spPr>
          <a:xfrm>
            <a:off x="457200" y="1800001"/>
            <a:ext cx="8219256" cy="4005263"/>
          </a:xfrm>
          <a:custGeom>
            <a:avLst/>
            <a:gdLst>
              <a:gd name="connsiteX0" fmla="*/ 667557 w 8219256"/>
              <a:gd name="connsiteY0" fmla="*/ 0 h 4005263"/>
              <a:gd name="connsiteX1" fmla="*/ 8219256 w 8219256"/>
              <a:gd name="connsiteY1" fmla="*/ 0 h 4005263"/>
              <a:gd name="connsiteX2" fmla="*/ 8219256 w 8219256"/>
              <a:gd name="connsiteY2" fmla="*/ 0 h 4005263"/>
              <a:gd name="connsiteX3" fmla="*/ 8219256 w 8219256"/>
              <a:gd name="connsiteY3" fmla="*/ 3337706 h 4005263"/>
              <a:gd name="connsiteX4" fmla="*/ 7551699 w 8219256"/>
              <a:gd name="connsiteY4" fmla="*/ 4005263 h 4005263"/>
              <a:gd name="connsiteX5" fmla="*/ 0 w 8219256"/>
              <a:gd name="connsiteY5" fmla="*/ 4005263 h 4005263"/>
              <a:gd name="connsiteX6" fmla="*/ 0 w 8219256"/>
              <a:gd name="connsiteY6" fmla="*/ 4005263 h 4005263"/>
              <a:gd name="connsiteX7" fmla="*/ 0 w 8219256"/>
              <a:gd name="connsiteY7" fmla="*/ 667557 h 4005263"/>
              <a:gd name="connsiteX8" fmla="*/ 667557 w 8219256"/>
              <a:gd name="connsiteY8" fmla="*/ 0 h 4005263"/>
              <a:gd name="connsiteX0" fmla="*/ 667557 w 8219256"/>
              <a:gd name="connsiteY0" fmla="*/ 0 h 4005263"/>
              <a:gd name="connsiteX1" fmla="*/ 8219256 w 8219256"/>
              <a:gd name="connsiteY1" fmla="*/ 0 h 4005263"/>
              <a:gd name="connsiteX2" fmla="*/ 8219256 w 8219256"/>
              <a:gd name="connsiteY2" fmla="*/ 0 h 4005263"/>
              <a:gd name="connsiteX3" fmla="*/ 8219256 w 8219256"/>
              <a:gd name="connsiteY3" fmla="*/ 3337706 h 4005263"/>
              <a:gd name="connsiteX4" fmla="*/ 7551699 w 8219256"/>
              <a:gd name="connsiteY4" fmla="*/ 4005263 h 4005263"/>
              <a:gd name="connsiteX5" fmla="*/ 0 w 8219256"/>
              <a:gd name="connsiteY5" fmla="*/ 4005263 h 4005263"/>
              <a:gd name="connsiteX6" fmla="*/ 0 w 8219256"/>
              <a:gd name="connsiteY6" fmla="*/ 4005263 h 4005263"/>
              <a:gd name="connsiteX7" fmla="*/ 667557 w 8219256"/>
              <a:gd name="connsiteY7" fmla="*/ 0 h 4005263"/>
              <a:gd name="connsiteX0" fmla="*/ 8339 w 8219256"/>
              <a:gd name="connsiteY0" fmla="*/ 0 h 4005263"/>
              <a:gd name="connsiteX1" fmla="*/ 8219256 w 8219256"/>
              <a:gd name="connsiteY1" fmla="*/ 0 h 4005263"/>
              <a:gd name="connsiteX2" fmla="*/ 8219256 w 8219256"/>
              <a:gd name="connsiteY2" fmla="*/ 0 h 4005263"/>
              <a:gd name="connsiteX3" fmla="*/ 8219256 w 8219256"/>
              <a:gd name="connsiteY3" fmla="*/ 3337706 h 4005263"/>
              <a:gd name="connsiteX4" fmla="*/ 7551699 w 8219256"/>
              <a:gd name="connsiteY4" fmla="*/ 4005263 h 4005263"/>
              <a:gd name="connsiteX5" fmla="*/ 0 w 8219256"/>
              <a:gd name="connsiteY5" fmla="*/ 4005263 h 4005263"/>
              <a:gd name="connsiteX6" fmla="*/ 0 w 8219256"/>
              <a:gd name="connsiteY6" fmla="*/ 4005263 h 4005263"/>
              <a:gd name="connsiteX7" fmla="*/ 8339 w 8219256"/>
              <a:gd name="connsiteY7" fmla="*/ 0 h 4005263"/>
              <a:gd name="connsiteX0" fmla="*/ 8339 w 8219256"/>
              <a:gd name="connsiteY0" fmla="*/ 0 h 4005263"/>
              <a:gd name="connsiteX1" fmla="*/ 8219256 w 8219256"/>
              <a:gd name="connsiteY1" fmla="*/ 0 h 4005263"/>
              <a:gd name="connsiteX2" fmla="*/ 8219256 w 8219256"/>
              <a:gd name="connsiteY2" fmla="*/ 0 h 4005263"/>
              <a:gd name="connsiteX3" fmla="*/ 8219256 w 8219256"/>
              <a:gd name="connsiteY3" fmla="*/ 3337706 h 4005263"/>
              <a:gd name="connsiteX4" fmla="*/ 7551699 w 8219256"/>
              <a:gd name="connsiteY4" fmla="*/ 4005263 h 4005263"/>
              <a:gd name="connsiteX5" fmla="*/ 0 w 8219256"/>
              <a:gd name="connsiteY5" fmla="*/ 4005263 h 4005263"/>
              <a:gd name="connsiteX6" fmla="*/ 0 w 8219256"/>
              <a:gd name="connsiteY6" fmla="*/ 4005263 h 4005263"/>
              <a:gd name="connsiteX7" fmla="*/ 8339 w 8219256"/>
              <a:gd name="connsiteY7" fmla="*/ 0 h 4005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219256" h="4005263">
                <a:moveTo>
                  <a:pt x="8339" y="0"/>
                </a:moveTo>
                <a:lnTo>
                  <a:pt x="8219256" y="0"/>
                </a:lnTo>
                <a:lnTo>
                  <a:pt x="8219256" y="0"/>
                </a:lnTo>
                <a:lnTo>
                  <a:pt x="8219256" y="3337706"/>
                </a:lnTo>
                <a:cubicBezTo>
                  <a:pt x="8219256" y="3706388"/>
                  <a:pt x="7920381" y="4005263"/>
                  <a:pt x="7551699" y="4005263"/>
                </a:cubicBezTo>
                <a:lnTo>
                  <a:pt x="0" y="4005263"/>
                </a:lnTo>
                <a:lnTo>
                  <a:pt x="0" y="4005263"/>
                </a:lnTo>
                <a:cubicBezTo>
                  <a:pt x="2780" y="2670175"/>
                  <a:pt x="5559" y="1335088"/>
                  <a:pt x="8339" y="0"/>
                </a:cubicBezTo>
                <a:close/>
              </a:path>
            </a:pathLst>
          </a:custGeom>
        </p:spPr>
        <p:txBody>
          <a:bodyPr vert="horz" lIns="91440" tIns="45720" rIns="91440" bIns="45720" rtlCol="0">
            <a:noAutofit/>
          </a:bodyPr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65056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1 and numb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D3E4-671E-4009-8808-6147F088B916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19256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Heading 1</a:t>
            </a:r>
            <a:endParaRPr lang="en-AU" dirty="0"/>
          </a:p>
        </p:txBody>
      </p:sp>
      <p:sp>
        <p:nvSpPr>
          <p:cNvPr id="9" name="Text Placeholder 2"/>
          <p:cNvSpPr>
            <a:spLocks noGrp="1"/>
          </p:cNvSpPr>
          <p:nvPr>
            <p:ph idx="1" hasCustomPrompt="1"/>
          </p:nvPr>
        </p:nvSpPr>
        <p:spPr>
          <a:xfrm>
            <a:off x="457200" y="1800001"/>
            <a:ext cx="8219256" cy="407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514350" indent="-514350">
              <a:buFont typeface="+mj-lt"/>
              <a:buAutoNum type="arabicPeriod"/>
              <a:defRPr sz="3200"/>
            </a:lvl1pPr>
            <a:lvl2pPr marL="971550" indent="-514350">
              <a:buFont typeface="+mj-lt"/>
              <a:buAutoNum type="alphaLcPeriod"/>
              <a:defRPr sz="3200"/>
            </a:lvl2pPr>
            <a:lvl3pPr marL="1371600" indent="-457200">
              <a:buFont typeface="+mj-lt"/>
              <a:buAutoNum type="romanLcPeriod"/>
              <a:defRPr sz="3200"/>
            </a:lvl3pPr>
            <a:lvl4pPr marL="1828800" indent="-457200">
              <a:buFont typeface="+mj-lt"/>
              <a:buAutoNum type="arabicPeriod"/>
              <a:defRPr/>
            </a:lvl4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672423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2 and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D3E4-671E-4009-8808-6147F088B916}" type="slidenum">
              <a:rPr lang="en-AU" smtClean="0"/>
              <a:t>‹#›</a:t>
            </a:fld>
            <a:endParaRPr lang="en-AU"/>
          </a:p>
        </p:txBody>
      </p:sp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1418400"/>
            <a:ext cx="8147248" cy="246041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 sz="4000" baseline="0"/>
            </a:lvl1pPr>
          </a:lstStyle>
          <a:p>
            <a:r>
              <a:rPr lang="en-US" dirty="0"/>
              <a:t>Click to edit Heading 2</a:t>
            </a:r>
            <a:br>
              <a:rPr lang="en-US" dirty="0"/>
            </a:br>
            <a:r>
              <a:rPr lang="en-US" dirty="0"/>
              <a:t>[use this to mark sections in your presentation …]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23379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2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D3E4-671E-4009-8808-6147F088B916}" type="slidenum">
              <a:rPr lang="en-AU" smtClean="0"/>
              <a:t>‹#›</a:t>
            </a:fld>
            <a:endParaRPr lang="en-AU"/>
          </a:p>
        </p:txBody>
      </p:sp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1418400"/>
            <a:ext cx="8219256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Heading 2</a:t>
            </a:r>
            <a:endParaRPr lang="en-AU" dirty="0"/>
          </a:p>
        </p:txBody>
      </p:sp>
      <p:sp>
        <p:nvSpPr>
          <p:cNvPr id="6" name="Text Placeholder 2"/>
          <p:cNvSpPr>
            <a:spLocks noGrp="1"/>
          </p:cNvSpPr>
          <p:nvPr>
            <p:ph idx="1" hasCustomPrompt="1"/>
          </p:nvPr>
        </p:nvSpPr>
        <p:spPr>
          <a:xfrm>
            <a:off x="457200" y="2879961"/>
            <a:ext cx="8219256" cy="24932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591556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1, text and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4" hasCustomPrompt="1"/>
          </p:nvPr>
        </p:nvSpPr>
        <p:spPr>
          <a:xfrm>
            <a:off x="4680232" y="1800000"/>
            <a:ext cx="1980000" cy="1980000"/>
          </a:xfrm>
          <a:ln w="3175">
            <a:solidFill>
              <a:schemeClr val="tx2"/>
            </a:solidFill>
          </a:ln>
        </p:spPr>
        <p:txBody>
          <a:bodyPr>
            <a:normAutofit/>
          </a:bodyPr>
          <a:lstStyle>
            <a:lvl1pPr marL="0" indent="0">
              <a:buNone/>
              <a:defRPr lang="en-AU" sz="1800" baseline="0" dirty="0"/>
            </a:lvl1pPr>
          </a:lstStyle>
          <a:p>
            <a:r>
              <a:rPr lang="en-AU" dirty="0"/>
              <a:t>[Click on icon to insert image]</a:t>
            </a:r>
          </a:p>
        </p:txBody>
      </p:sp>
      <p:sp>
        <p:nvSpPr>
          <p:cNvPr id="25" name="Picture Placeholder 23"/>
          <p:cNvSpPr>
            <a:spLocks noGrp="1"/>
          </p:cNvSpPr>
          <p:nvPr>
            <p:ph type="pic" sz="quarter" idx="15" hasCustomPrompt="1"/>
          </p:nvPr>
        </p:nvSpPr>
        <p:spPr>
          <a:xfrm>
            <a:off x="6696456" y="1800000"/>
            <a:ext cx="1980000" cy="1980000"/>
          </a:xfrm>
          <a:ln w="3175">
            <a:solidFill>
              <a:schemeClr val="tx2"/>
            </a:solidFill>
          </a:ln>
        </p:spPr>
        <p:txBody>
          <a:bodyPr>
            <a:normAutofit/>
          </a:bodyPr>
          <a:lstStyle>
            <a:lvl1pPr marL="0" indent="0">
              <a:buNone/>
              <a:defRPr lang="en-AU" sz="1800" dirty="0"/>
            </a:lvl1pPr>
          </a:lstStyle>
          <a:p>
            <a:r>
              <a:rPr lang="en-AU" dirty="0"/>
              <a:t>[Click on icon to insert image]</a:t>
            </a:r>
          </a:p>
        </p:txBody>
      </p:sp>
      <p:sp>
        <p:nvSpPr>
          <p:cNvPr id="26" name="Picture Placeholder 23"/>
          <p:cNvSpPr>
            <a:spLocks noGrp="1"/>
          </p:cNvSpPr>
          <p:nvPr>
            <p:ph type="pic" sz="quarter" idx="16" hasCustomPrompt="1"/>
          </p:nvPr>
        </p:nvSpPr>
        <p:spPr>
          <a:xfrm>
            <a:off x="4680232" y="3826800"/>
            <a:ext cx="1980000" cy="1980000"/>
          </a:xfrm>
          <a:ln w="3175">
            <a:solidFill>
              <a:schemeClr val="tx2"/>
            </a:solidFill>
          </a:ln>
        </p:spPr>
        <p:txBody>
          <a:bodyPr>
            <a:normAutofit/>
          </a:bodyPr>
          <a:lstStyle>
            <a:lvl1pPr marL="0" indent="0">
              <a:buNone/>
              <a:defRPr lang="en-AU" sz="1800" dirty="0"/>
            </a:lvl1pPr>
          </a:lstStyle>
          <a:p>
            <a:r>
              <a:rPr lang="en-AU" dirty="0"/>
              <a:t>[Click on icon to insert image]</a:t>
            </a: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3" hasCustomPrompt="1"/>
          </p:nvPr>
        </p:nvSpPr>
        <p:spPr>
          <a:xfrm>
            <a:off x="6696456" y="3826800"/>
            <a:ext cx="1980000" cy="1980000"/>
          </a:xfrm>
          <a:custGeom>
            <a:avLst/>
            <a:gdLst>
              <a:gd name="connsiteX0" fmla="*/ 324121 w 1944687"/>
              <a:gd name="connsiteY0" fmla="*/ 0 h 1944688"/>
              <a:gd name="connsiteX1" fmla="*/ 1944687 w 1944687"/>
              <a:gd name="connsiteY1" fmla="*/ 0 h 1944688"/>
              <a:gd name="connsiteX2" fmla="*/ 1944687 w 1944687"/>
              <a:gd name="connsiteY2" fmla="*/ 0 h 1944688"/>
              <a:gd name="connsiteX3" fmla="*/ 1944687 w 1944687"/>
              <a:gd name="connsiteY3" fmla="*/ 1620567 h 1944688"/>
              <a:gd name="connsiteX4" fmla="*/ 1620566 w 1944687"/>
              <a:gd name="connsiteY4" fmla="*/ 1944688 h 1944688"/>
              <a:gd name="connsiteX5" fmla="*/ 0 w 1944687"/>
              <a:gd name="connsiteY5" fmla="*/ 1944688 h 1944688"/>
              <a:gd name="connsiteX6" fmla="*/ 0 w 1944687"/>
              <a:gd name="connsiteY6" fmla="*/ 1944688 h 1944688"/>
              <a:gd name="connsiteX7" fmla="*/ 0 w 1944687"/>
              <a:gd name="connsiteY7" fmla="*/ 324121 h 1944688"/>
              <a:gd name="connsiteX8" fmla="*/ 324121 w 1944687"/>
              <a:gd name="connsiteY8" fmla="*/ 0 h 1944688"/>
              <a:gd name="connsiteX0" fmla="*/ 324121 w 1944687"/>
              <a:gd name="connsiteY0" fmla="*/ 0 h 1944688"/>
              <a:gd name="connsiteX1" fmla="*/ 1944687 w 1944687"/>
              <a:gd name="connsiteY1" fmla="*/ 0 h 1944688"/>
              <a:gd name="connsiteX2" fmla="*/ 1944687 w 1944687"/>
              <a:gd name="connsiteY2" fmla="*/ 0 h 1944688"/>
              <a:gd name="connsiteX3" fmla="*/ 1944687 w 1944687"/>
              <a:gd name="connsiteY3" fmla="*/ 1620567 h 1944688"/>
              <a:gd name="connsiteX4" fmla="*/ 1620566 w 1944687"/>
              <a:gd name="connsiteY4" fmla="*/ 1944688 h 1944688"/>
              <a:gd name="connsiteX5" fmla="*/ 0 w 1944687"/>
              <a:gd name="connsiteY5" fmla="*/ 1944688 h 1944688"/>
              <a:gd name="connsiteX6" fmla="*/ 0 w 1944687"/>
              <a:gd name="connsiteY6" fmla="*/ 1944688 h 1944688"/>
              <a:gd name="connsiteX7" fmla="*/ 324121 w 1944687"/>
              <a:gd name="connsiteY7" fmla="*/ 0 h 1944688"/>
              <a:gd name="connsiteX0" fmla="*/ 271 w 1944687"/>
              <a:gd name="connsiteY0" fmla="*/ 0 h 1944688"/>
              <a:gd name="connsiteX1" fmla="*/ 1944687 w 1944687"/>
              <a:gd name="connsiteY1" fmla="*/ 0 h 1944688"/>
              <a:gd name="connsiteX2" fmla="*/ 1944687 w 1944687"/>
              <a:gd name="connsiteY2" fmla="*/ 0 h 1944688"/>
              <a:gd name="connsiteX3" fmla="*/ 1944687 w 1944687"/>
              <a:gd name="connsiteY3" fmla="*/ 1620567 h 1944688"/>
              <a:gd name="connsiteX4" fmla="*/ 1620566 w 1944687"/>
              <a:gd name="connsiteY4" fmla="*/ 1944688 h 1944688"/>
              <a:gd name="connsiteX5" fmla="*/ 0 w 1944687"/>
              <a:gd name="connsiteY5" fmla="*/ 1944688 h 1944688"/>
              <a:gd name="connsiteX6" fmla="*/ 0 w 1944687"/>
              <a:gd name="connsiteY6" fmla="*/ 1944688 h 1944688"/>
              <a:gd name="connsiteX7" fmla="*/ 271 w 1944687"/>
              <a:gd name="connsiteY7" fmla="*/ 0 h 1944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44687" h="1944688">
                <a:moveTo>
                  <a:pt x="271" y="0"/>
                </a:moveTo>
                <a:lnTo>
                  <a:pt x="1944687" y="0"/>
                </a:lnTo>
                <a:lnTo>
                  <a:pt x="1944687" y="0"/>
                </a:lnTo>
                <a:lnTo>
                  <a:pt x="1944687" y="1620567"/>
                </a:lnTo>
                <a:cubicBezTo>
                  <a:pt x="1944687" y="1799574"/>
                  <a:pt x="1799573" y="1944688"/>
                  <a:pt x="1620566" y="1944688"/>
                </a:cubicBezTo>
                <a:lnTo>
                  <a:pt x="0" y="1944688"/>
                </a:lnTo>
                <a:lnTo>
                  <a:pt x="0" y="1944688"/>
                </a:lnTo>
                <a:cubicBezTo>
                  <a:pt x="90" y="1296459"/>
                  <a:pt x="181" y="648229"/>
                  <a:pt x="271" y="0"/>
                </a:cubicBezTo>
                <a:close/>
              </a:path>
            </a:pathLst>
          </a:custGeom>
          <a:ln w="3175">
            <a:solidFill>
              <a:schemeClr val="tx2"/>
            </a:solidFill>
          </a:ln>
        </p:spPr>
        <p:txBody>
          <a:bodyPr>
            <a:normAutofit/>
          </a:bodyPr>
          <a:lstStyle>
            <a:lvl1pPr marL="0" indent="0">
              <a:buNone/>
              <a:defRPr lang="en-AU" sz="1800" dirty="0"/>
            </a:lvl1pPr>
          </a:lstStyle>
          <a:p>
            <a:r>
              <a:rPr lang="en-AU" dirty="0"/>
              <a:t>[Click on icon to insert image]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Heading 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800000"/>
            <a:ext cx="4038600" cy="400541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32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D3E4-671E-4009-8808-6147F088B9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0787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1, bullet list and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4" hasCustomPrompt="1"/>
          </p:nvPr>
        </p:nvSpPr>
        <p:spPr>
          <a:xfrm>
            <a:off x="4680232" y="1800000"/>
            <a:ext cx="1980000" cy="1980000"/>
          </a:xfrm>
          <a:ln w="3175">
            <a:solidFill>
              <a:schemeClr val="tx2"/>
            </a:solidFill>
          </a:ln>
        </p:spPr>
        <p:txBody>
          <a:bodyPr>
            <a:normAutofit/>
          </a:bodyPr>
          <a:lstStyle>
            <a:lvl1pPr marL="0" indent="0">
              <a:buNone/>
              <a:defRPr lang="en-AU" sz="1800" dirty="0"/>
            </a:lvl1pPr>
          </a:lstStyle>
          <a:p>
            <a:r>
              <a:rPr lang="en-AU" dirty="0"/>
              <a:t>[Click on icon to insert image]</a:t>
            </a:r>
          </a:p>
        </p:txBody>
      </p:sp>
      <p:sp>
        <p:nvSpPr>
          <p:cNvPr id="25" name="Picture Placeholder 23"/>
          <p:cNvSpPr>
            <a:spLocks noGrp="1"/>
          </p:cNvSpPr>
          <p:nvPr>
            <p:ph type="pic" sz="quarter" idx="15" hasCustomPrompt="1"/>
          </p:nvPr>
        </p:nvSpPr>
        <p:spPr>
          <a:xfrm>
            <a:off x="6696456" y="1800000"/>
            <a:ext cx="1980000" cy="1980000"/>
          </a:xfrm>
          <a:ln w="3175">
            <a:solidFill>
              <a:schemeClr val="tx2"/>
            </a:solidFill>
          </a:ln>
        </p:spPr>
        <p:txBody>
          <a:bodyPr>
            <a:normAutofit/>
          </a:bodyPr>
          <a:lstStyle>
            <a:lvl1pPr marL="0" indent="0">
              <a:buNone/>
              <a:defRPr lang="en-AU" sz="1800" dirty="0"/>
            </a:lvl1pPr>
          </a:lstStyle>
          <a:p>
            <a:r>
              <a:rPr lang="en-AU" dirty="0"/>
              <a:t>[Click on icon to insert image]</a:t>
            </a:r>
          </a:p>
        </p:txBody>
      </p:sp>
      <p:sp>
        <p:nvSpPr>
          <p:cNvPr id="26" name="Picture Placeholder 23"/>
          <p:cNvSpPr>
            <a:spLocks noGrp="1"/>
          </p:cNvSpPr>
          <p:nvPr>
            <p:ph type="pic" sz="quarter" idx="16" hasCustomPrompt="1"/>
          </p:nvPr>
        </p:nvSpPr>
        <p:spPr>
          <a:xfrm>
            <a:off x="4680232" y="3826800"/>
            <a:ext cx="1980000" cy="1980000"/>
          </a:xfrm>
          <a:ln w="3175">
            <a:solidFill>
              <a:schemeClr val="tx2"/>
            </a:solidFill>
          </a:ln>
        </p:spPr>
        <p:txBody>
          <a:bodyPr>
            <a:normAutofit/>
          </a:bodyPr>
          <a:lstStyle>
            <a:lvl1pPr marL="0" indent="0">
              <a:buNone/>
              <a:defRPr lang="en-AU" sz="1800" dirty="0"/>
            </a:lvl1pPr>
          </a:lstStyle>
          <a:p>
            <a:r>
              <a:rPr lang="en-AU" dirty="0"/>
              <a:t>[Click on icon to insert image]</a:t>
            </a: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3" hasCustomPrompt="1"/>
          </p:nvPr>
        </p:nvSpPr>
        <p:spPr>
          <a:xfrm>
            <a:off x="6696456" y="3826800"/>
            <a:ext cx="1980000" cy="1980000"/>
          </a:xfrm>
          <a:custGeom>
            <a:avLst/>
            <a:gdLst>
              <a:gd name="connsiteX0" fmla="*/ 324121 w 1944687"/>
              <a:gd name="connsiteY0" fmla="*/ 0 h 1944688"/>
              <a:gd name="connsiteX1" fmla="*/ 1944687 w 1944687"/>
              <a:gd name="connsiteY1" fmla="*/ 0 h 1944688"/>
              <a:gd name="connsiteX2" fmla="*/ 1944687 w 1944687"/>
              <a:gd name="connsiteY2" fmla="*/ 0 h 1944688"/>
              <a:gd name="connsiteX3" fmla="*/ 1944687 w 1944687"/>
              <a:gd name="connsiteY3" fmla="*/ 1620567 h 1944688"/>
              <a:gd name="connsiteX4" fmla="*/ 1620566 w 1944687"/>
              <a:gd name="connsiteY4" fmla="*/ 1944688 h 1944688"/>
              <a:gd name="connsiteX5" fmla="*/ 0 w 1944687"/>
              <a:gd name="connsiteY5" fmla="*/ 1944688 h 1944688"/>
              <a:gd name="connsiteX6" fmla="*/ 0 w 1944687"/>
              <a:gd name="connsiteY6" fmla="*/ 1944688 h 1944688"/>
              <a:gd name="connsiteX7" fmla="*/ 0 w 1944687"/>
              <a:gd name="connsiteY7" fmla="*/ 324121 h 1944688"/>
              <a:gd name="connsiteX8" fmla="*/ 324121 w 1944687"/>
              <a:gd name="connsiteY8" fmla="*/ 0 h 1944688"/>
              <a:gd name="connsiteX0" fmla="*/ 324121 w 1944687"/>
              <a:gd name="connsiteY0" fmla="*/ 0 h 1944688"/>
              <a:gd name="connsiteX1" fmla="*/ 1944687 w 1944687"/>
              <a:gd name="connsiteY1" fmla="*/ 0 h 1944688"/>
              <a:gd name="connsiteX2" fmla="*/ 1944687 w 1944687"/>
              <a:gd name="connsiteY2" fmla="*/ 0 h 1944688"/>
              <a:gd name="connsiteX3" fmla="*/ 1944687 w 1944687"/>
              <a:gd name="connsiteY3" fmla="*/ 1620567 h 1944688"/>
              <a:gd name="connsiteX4" fmla="*/ 1620566 w 1944687"/>
              <a:gd name="connsiteY4" fmla="*/ 1944688 h 1944688"/>
              <a:gd name="connsiteX5" fmla="*/ 0 w 1944687"/>
              <a:gd name="connsiteY5" fmla="*/ 1944688 h 1944688"/>
              <a:gd name="connsiteX6" fmla="*/ 0 w 1944687"/>
              <a:gd name="connsiteY6" fmla="*/ 1944688 h 1944688"/>
              <a:gd name="connsiteX7" fmla="*/ 324121 w 1944687"/>
              <a:gd name="connsiteY7" fmla="*/ 0 h 1944688"/>
              <a:gd name="connsiteX0" fmla="*/ 271 w 1944687"/>
              <a:gd name="connsiteY0" fmla="*/ 0 h 1944688"/>
              <a:gd name="connsiteX1" fmla="*/ 1944687 w 1944687"/>
              <a:gd name="connsiteY1" fmla="*/ 0 h 1944688"/>
              <a:gd name="connsiteX2" fmla="*/ 1944687 w 1944687"/>
              <a:gd name="connsiteY2" fmla="*/ 0 h 1944688"/>
              <a:gd name="connsiteX3" fmla="*/ 1944687 w 1944687"/>
              <a:gd name="connsiteY3" fmla="*/ 1620567 h 1944688"/>
              <a:gd name="connsiteX4" fmla="*/ 1620566 w 1944687"/>
              <a:gd name="connsiteY4" fmla="*/ 1944688 h 1944688"/>
              <a:gd name="connsiteX5" fmla="*/ 0 w 1944687"/>
              <a:gd name="connsiteY5" fmla="*/ 1944688 h 1944688"/>
              <a:gd name="connsiteX6" fmla="*/ 0 w 1944687"/>
              <a:gd name="connsiteY6" fmla="*/ 1944688 h 1944688"/>
              <a:gd name="connsiteX7" fmla="*/ 271 w 1944687"/>
              <a:gd name="connsiteY7" fmla="*/ 0 h 1944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44687" h="1944688">
                <a:moveTo>
                  <a:pt x="271" y="0"/>
                </a:moveTo>
                <a:lnTo>
                  <a:pt x="1944687" y="0"/>
                </a:lnTo>
                <a:lnTo>
                  <a:pt x="1944687" y="0"/>
                </a:lnTo>
                <a:lnTo>
                  <a:pt x="1944687" y="1620567"/>
                </a:lnTo>
                <a:cubicBezTo>
                  <a:pt x="1944687" y="1799574"/>
                  <a:pt x="1799573" y="1944688"/>
                  <a:pt x="1620566" y="1944688"/>
                </a:cubicBezTo>
                <a:lnTo>
                  <a:pt x="0" y="1944688"/>
                </a:lnTo>
                <a:lnTo>
                  <a:pt x="0" y="1944688"/>
                </a:lnTo>
                <a:cubicBezTo>
                  <a:pt x="90" y="1296459"/>
                  <a:pt x="181" y="648229"/>
                  <a:pt x="271" y="0"/>
                </a:cubicBezTo>
                <a:close/>
              </a:path>
            </a:pathLst>
          </a:custGeom>
          <a:ln w="3175">
            <a:solidFill>
              <a:schemeClr val="tx2"/>
            </a:solidFill>
          </a:ln>
        </p:spPr>
        <p:txBody>
          <a:bodyPr>
            <a:normAutofit/>
          </a:bodyPr>
          <a:lstStyle>
            <a:lvl1pPr marL="0" indent="0">
              <a:buNone/>
              <a:defRPr lang="en-AU" sz="1800" dirty="0"/>
            </a:lvl1pPr>
          </a:lstStyle>
          <a:p>
            <a:r>
              <a:rPr lang="en-AU" dirty="0"/>
              <a:t>[Click on icon to insert image]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Heading 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800000"/>
            <a:ext cx="4038600" cy="4005411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D3E4-671E-4009-8808-6147F088B9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4426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1, numbered list and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4" hasCustomPrompt="1"/>
          </p:nvPr>
        </p:nvSpPr>
        <p:spPr>
          <a:xfrm>
            <a:off x="4680232" y="1800000"/>
            <a:ext cx="1980000" cy="1980000"/>
          </a:xfrm>
          <a:ln w="3175">
            <a:solidFill>
              <a:schemeClr val="tx2"/>
            </a:solidFill>
          </a:ln>
        </p:spPr>
        <p:txBody>
          <a:bodyPr>
            <a:normAutofit/>
          </a:bodyPr>
          <a:lstStyle>
            <a:lvl1pPr marL="0" indent="0">
              <a:buNone/>
              <a:defRPr lang="en-AU" sz="1800" dirty="0"/>
            </a:lvl1pPr>
          </a:lstStyle>
          <a:p>
            <a:r>
              <a:rPr lang="en-AU" dirty="0"/>
              <a:t>[Insert image]</a:t>
            </a:r>
          </a:p>
        </p:txBody>
      </p:sp>
      <p:sp>
        <p:nvSpPr>
          <p:cNvPr id="25" name="Picture Placeholder 23"/>
          <p:cNvSpPr>
            <a:spLocks noGrp="1"/>
          </p:cNvSpPr>
          <p:nvPr>
            <p:ph type="pic" sz="quarter" idx="15" hasCustomPrompt="1"/>
          </p:nvPr>
        </p:nvSpPr>
        <p:spPr>
          <a:xfrm>
            <a:off x="6696456" y="1800000"/>
            <a:ext cx="1980000" cy="1980000"/>
          </a:xfrm>
          <a:ln w="3175">
            <a:solidFill>
              <a:schemeClr val="tx2"/>
            </a:solidFill>
          </a:ln>
        </p:spPr>
        <p:txBody>
          <a:bodyPr>
            <a:normAutofit/>
          </a:bodyPr>
          <a:lstStyle>
            <a:lvl1pPr marL="0" indent="0">
              <a:buNone/>
              <a:defRPr lang="en-AU" sz="1800" dirty="0"/>
            </a:lvl1pPr>
          </a:lstStyle>
          <a:p>
            <a:r>
              <a:rPr lang="en-AU" dirty="0"/>
              <a:t>[Insert image]</a:t>
            </a:r>
          </a:p>
        </p:txBody>
      </p:sp>
      <p:sp>
        <p:nvSpPr>
          <p:cNvPr id="26" name="Picture Placeholder 23"/>
          <p:cNvSpPr>
            <a:spLocks noGrp="1"/>
          </p:cNvSpPr>
          <p:nvPr>
            <p:ph type="pic" sz="quarter" idx="16" hasCustomPrompt="1"/>
          </p:nvPr>
        </p:nvSpPr>
        <p:spPr>
          <a:xfrm>
            <a:off x="4680232" y="3826800"/>
            <a:ext cx="1980000" cy="1980000"/>
          </a:xfrm>
          <a:ln w="3175">
            <a:solidFill>
              <a:schemeClr val="tx2"/>
            </a:solidFill>
          </a:ln>
        </p:spPr>
        <p:txBody>
          <a:bodyPr>
            <a:normAutofit/>
          </a:bodyPr>
          <a:lstStyle>
            <a:lvl1pPr marL="0" indent="0">
              <a:buNone/>
              <a:defRPr lang="en-AU" sz="1800" dirty="0"/>
            </a:lvl1pPr>
          </a:lstStyle>
          <a:p>
            <a:r>
              <a:rPr lang="en-AU" dirty="0"/>
              <a:t>[Insert image]</a:t>
            </a: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3" hasCustomPrompt="1"/>
          </p:nvPr>
        </p:nvSpPr>
        <p:spPr>
          <a:xfrm>
            <a:off x="6696456" y="3826800"/>
            <a:ext cx="1980000" cy="1980000"/>
          </a:xfrm>
          <a:custGeom>
            <a:avLst/>
            <a:gdLst>
              <a:gd name="connsiteX0" fmla="*/ 324121 w 1944687"/>
              <a:gd name="connsiteY0" fmla="*/ 0 h 1944688"/>
              <a:gd name="connsiteX1" fmla="*/ 1944687 w 1944687"/>
              <a:gd name="connsiteY1" fmla="*/ 0 h 1944688"/>
              <a:gd name="connsiteX2" fmla="*/ 1944687 w 1944687"/>
              <a:gd name="connsiteY2" fmla="*/ 0 h 1944688"/>
              <a:gd name="connsiteX3" fmla="*/ 1944687 w 1944687"/>
              <a:gd name="connsiteY3" fmla="*/ 1620567 h 1944688"/>
              <a:gd name="connsiteX4" fmla="*/ 1620566 w 1944687"/>
              <a:gd name="connsiteY4" fmla="*/ 1944688 h 1944688"/>
              <a:gd name="connsiteX5" fmla="*/ 0 w 1944687"/>
              <a:gd name="connsiteY5" fmla="*/ 1944688 h 1944688"/>
              <a:gd name="connsiteX6" fmla="*/ 0 w 1944687"/>
              <a:gd name="connsiteY6" fmla="*/ 1944688 h 1944688"/>
              <a:gd name="connsiteX7" fmla="*/ 0 w 1944687"/>
              <a:gd name="connsiteY7" fmla="*/ 324121 h 1944688"/>
              <a:gd name="connsiteX8" fmla="*/ 324121 w 1944687"/>
              <a:gd name="connsiteY8" fmla="*/ 0 h 1944688"/>
              <a:gd name="connsiteX0" fmla="*/ 324121 w 1944687"/>
              <a:gd name="connsiteY0" fmla="*/ 0 h 1944688"/>
              <a:gd name="connsiteX1" fmla="*/ 1944687 w 1944687"/>
              <a:gd name="connsiteY1" fmla="*/ 0 h 1944688"/>
              <a:gd name="connsiteX2" fmla="*/ 1944687 w 1944687"/>
              <a:gd name="connsiteY2" fmla="*/ 0 h 1944688"/>
              <a:gd name="connsiteX3" fmla="*/ 1944687 w 1944687"/>
              <a:gd name="connsiteY3" fmla="*/ 1620567 h 1944688"/>
              <a:gd name="connsiteX4" fmla="*/ 1620566 w 1944687"/>
              <a:gd name="connsiteY4" fmla="*/ 1944688 h 1944688"/>
              <a:gd name="connsiteX5" fmla="*/ 0 w 1944687"/>
              <a:gd name="connsiteY5" fmla="*/ 1944688 h 1944688"/>
              <a:gd name="connsiteX6" fmla="*/ 0 w 1944687"/>
              <a:gd name="connsiteY6" fmla="*/ 1944688 h 1944688"/>
              <a:gd name="connsiteX7" fmla="*/ 324121 w 1944687"/>
              <a:gd name="connsiteY7" fmla="*/ 0 h 1944688"/>
              <a:gd name="connsiteX0" fmla="*/ 271 w 1944687"/>
              <a:gd name="connsiteY0" fmla="*/ 0 h 1944688"/>
              <a:gd name="connsiteX1" fmla="*/ 1944687 w 1944687"/>
              <a:gd name="connsiteY1" fmla="*/ 0 h 1944688"/>
              <a:gd name="connsiteX2" fmla="*/ 1944687 w 1944687"/>
              <a:gd name="connsiteY2" fmla="*/ 0 h 1944688"/>
              <a:gd name="connsiteX3" fmla="*/ 1944687 w 1944687"/>
              <a:gd name="connsiteY3" fmla="*/ 1620567 h 1944688"/>
              <a:gd name="connsiteX4" fmla="*/ 1620566 w 1944687"/>
              <a:gd name="connsiteY4" fmla="*/ 1944688 h 1944688"/>
              <a:gd name="connsiteX5" fmla="*/ 0 w 1944687"/>
              <a:gd name="connsiteY5" fmla="*/ 1944688 h 1944688"/>
              <a:gd name="connsiteX6" fmla="*/ 0 w 1944687"/>
              <a:gd name="connsiteY6" fmla="*/ 1944688 h 1944688"/>
              <a:gd name="connsiteX7" fmla="*/ 271 w 1944687"/>
              <a:gd name="connsiteY7" fmla="*/ 0 h 1944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44687" h="1944688">
                <a:moveTo>
                  <a:pt x="271" y="0"/>
                </a:moveTo>
                <a:lnTo>
                  <a:pt x="1944687" y="0"/>
                </a:lnTo>
                <a:lnTo>
                  <a:pt x="1944687" y="0"/>
                </a:lnTo>
                <a:lnTo>
                  <a:pt x="1944687" y="1620567"/>
                </a:lnTo>
                <a:cubicBezTo>
                  <a:pt x="1944687" y="1799574"/>
                  <a:pt x="1799573" y="1944688"/>
                  <a:pt x="1620566" y="1944688"/>
                </a:cubicBezTo>
                <a:lnTo>
                  <a:pt x="0" y="1944688"/>
                </a:lnTo>
                <a:lnTo>
                  <a:pt x="0" y="1944688"/>
                </a:lnTo>
                <a:cubicBezTo>
                  <a:pt x="90" y="1296459"/>
                  <a:pt x="181" y="648229"/>
                  <a:pt x="271" y="0"/>
                </a:cubicBezTo>
                <a:close/>
              </a:path>
            </a:pathLst>
          </a:custGeom>
          <a:ln w="3175">
            <a:solidFill>
              <a:schemeClr val="tx2"/>
            </a:solidFill>
          </a:ln>
        </p:spPr>
        <p:txBody>
          <a:bodyPr>
            <a:normAutofit/>
          </a:bodyPr>
          <a:lstStyle>
            <a:lvl1pPr marL="0" indent="0">
              <a:buNone/>
              <a:defRPr lang="en-AU" sz="1800" dirty="0"/>
            </a:lvl1pPr>
          </a:lstStyle>
          <a:p>
            <a:r>
              <a:rPr lang="en-AU" dirty="0"/>
              <a:t>[Insert image]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Heading 1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D3E4-671E-4009-8808-6147F088B916}" type="slidenum">
              <a:rPr lang="en-AU" smtClean="0"/>
              <a:t>‹#›</a:t>
            </a:fld>
            <a:endParaRPr lang="en-AU"/>
          </a:p>
        </p:txBody>
      </p:sp>
      <p:sp>
        <p:nvSpPr>
          <p:cNvPr id="9" name="Text Placeholder 2"/>
          <p:cNvSpPr>
            <a:spLocks noGrp="1"/>
          </p:cNvSpPr>
          <p:nvPr>
            <p:ph idx="17" hasCustomPrompt="1"/>
          </p:nvPr>
        </p:nvSpPr>
        <p:spPr>
          <a:xfrm>
            <a:off x="467544" y="1800000"/>
            <a:ext cx="4042800" cy="400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514350" indent="-514350">
              <a:buFont typeface="+mj-lt"/>
              <a:buAutoNum type="arabicPeriod"/>
              <a:defRPr sz="3200"/>
            </a:lvl1pPr>
            <a:lvl2pPr marL="971550" indent="-514350">
              <a:buFont typeface="+mj-lt"/>
              <a:buAutoNum type="alphaLcPeriod"/>
              <a:defRPr sz="3200"/>
            </a:lvl2pPr>
            <a:lvl3pPr marL="1371600" indent="-457200">
              <a:buFont typeface="+mj-lt"/>
              <a:buAutoNum type="romanLcPeriod"/>
              <a:defRPr sz="3200"/>
            </a:lvl3pPr>
            <a:lvl4pPr marL="1828800" indent="-457200">
              <a:buFont typeface="+mj-lt"/>
              <a:buAutoNum type="arabicPeriod"/>
              <a:defRPr/>
            </a:lvl4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233773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1, content and on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D3E4-671E-4009-8808-6147F088B916}" type="slidenum">
              <a:rPr lang="en-AU" smtClean="0"/>
              <a:t>‹#›</a:t>
            </a:fld>
            <a:endParaRPr lang="en-AU"/>
          </a:p>
        </p:txBody>
      </p:sp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1800000"/>
            <a:ext cx="4042792" cy="39604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 sz="28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edit text</a:t>
            </a:r>
            <a:endParaRPr lang="en-AU" dirty="0"/>
          </a:p>
        </p:txBody>
      </p:sp>
      <p:sp>
        <p:nvSpPr>
          <p:cNvPr id="6" name="Picture Placeholder 21"/>
          <p:cNvSpPr>
            <a:spLocks noGrp="1"/>
          </p:cNvSpPr>
          <p:nvPr>
            <p:ph type="pic" sz="quarter" idx="13" hasCustomPrompt="1"/>
          </p:nvPr>
        </p:nvSpPr>
        <p:spPr>
          <a:xfrm>
            <a:off x="4680000" y="1800000"/>
            <a:ext cx="3960000" cy="3960000"/>
          </a:xfrm>
          <a:custGeom>
            <a:avLst/>
            <a:gdLst>
              <a:gd name="connsiteX0" fmla="*/ 324121 w 1944687"/>
              <a:gd name="connsiteY0" fmla="*/ 0 h 1944688"/>
              <a:gd name="connsiteX1" fmla="*/ 1944687 w 1944687"/>
              <a:gd name="connsiteY1" fmla="*/ 0 h 1944688"/>
              <a:gd name="connsiteX2" fmla="*/ 1944687 w 1944687"/>
              <a:gd name="connsiteY2" fmla="*/ 0 h 1944688"/>
              <a:gd name="connsiteX3" fmla="*/ 1944687 w 1944687"/>
              <a:gd name="connsiteY3" fmla="*/ 1620567 h 1944688"/>
              <a:gd name="connsiteX4" fmla="*/ 1620566 w 1944687"/>
              <a:gd name="connsiteY4" fmla="*/ 1944688 h 1944688"/>
              <a:gd name="connsiteX5" fmla="*/ 0 w 1944687"/>
              <a:gd name="connsiteY5" fmla="*/ 1944688 h 1944688"/>
              <a:gd name="connsiteX6" fmla="*/ 0 w 1944687"/>
              <a:gd name="connsiteY6" fmla="*/ 1944688 h 1944688"/>
              <a:gd name="connsiteX7" fmla="*/ 0 w 1944687"/>
              <a:gd name="connsiteY7" fmla="*/ 324121 h 1944688"/>
              <a:gd name="connsiteX8" fmla="*/ 324121 w 1944687"/>
              <a:gd name="connsiteY8" fmla="*/ 0 h 1944688"/>
              <a:gd name="connsiteX0" fmla="*/ 324121 w 1944687"/>
              <a:gd name="connsiteY0" fmla="*/ 0 h 1944688"/>
              <a:gd name="connsiteX1" fmla="*/ 1944687 w 1944687"/>
              <a:gd name="connsiteY1" fmla="*/ 0 h 1944688"/>
              <a:gd name="connsiteX2" fmla="*/ 1944687 w 1944687"/>
              <a:gd name="connsiteY2" fmla="*/ 0 h 1944688"/>
              <a:gd name="connsiteX3" fmla="*/ 1944687 w 1944687"/>
              <a:gd name="connsiteY3" fmla="*/ 1620567 h 1944688"/>
              <a:gd name="connsiteX4" fmla="*/ 1620566 w 1944687"/>
              <a:gd name="connsiteY4" fmla="*/ 1944688 h 1944688"/>
              <a:gd name="connsiteX5" fmla="*/ 0 w 1944687"/>
              <a:gd name="connsiteY5" fmla="*/ 1944688 h 1944688"/>
              <a:gd name="connsiteX6" fmla="*/ 0 w 1944687"/>
              <a:gd name="connsiteY6" fmla="*/ 1944688 h 1944688"/>
              <a:gd name="connsiteX7" fmla="*/ 324121 w 1944687"/>
              <a:gd name="connsiteY7" fmla="*/ 0 h 1944688"/>
              <a:gd name="connsiteX0" fmla="*/ 271 w 1944687"/>
              <a:gd name="connsiteY0" fmla="*/ 0 h 1944688"/>
              <a:gd name="connsiteX1" fmla="*/ 1944687 w 1944687"/>
              <a:gd name="connsiteY1" fmla="*/ 0 h 1944688"/>
              <a:gd name="connsiteX2" fmla="*/ 1944687 w 1944687"/>
              <a:gd name="connsiteY2" fmla="*/ 0 h 1944688"/>
              <a:gd name="connsiteX3" fmla="*/ 1944687 w 1944687"/>
              <a:gd name="connsiteY3" fmla="*/ 1620567 h 1944688"/>
              <a:gd name="connsiteX4" fmla="*/ 1620566 w 1944687"/>
              <a:gd name="connsiteY4" fmla="*/ 1944688 h 1944688"/>
              <a:gd name="connsiteX5" fmla="*/ 0 w 1944687"/>
              <a:gd name="connsiteY5" fmla="*/ 1944688 h 1944688"/>
              <a:gd name="connsiteX6" fmla="*/ 0 w 1944687"/>
              <a:gd name="connsiteY6" fmla="*/ 1944688 h 1944688"/>
              <a:gd name="connsiteX7" fmla="*/ 271 w 1944687"/>
              <a:gd name="connsiteY7" fmla="*/ 0 h 1944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44687" h="1944688">
                <a:moveTo>
                  <a:pt x="271" y="0"/>
                </a:moveTo>
                <a:lnTo>
                  <a:pt x="1944687" y="0"/>
                </a:lnTo>
                <a:lnTo>
                  <a:pt x="1944687" y="0"/>
                </a:lnTo>
                <a:lnTo>
                  <a:pt x="1944687" y="1620567"/>
                </a:lnTo>
                <a:cubicBezTo>
                  <a:pt x="1944687" y="1799574"/>
                  <a:pt x="1799573" y="1944688"/>
                  <a:pt x="1620566" y="1944688"/>
                </a:cubicBezTo>
                <a:lnTo>
                  <a:pt x="0" y="1944688"/>
                </a:lnTo>
                <a:lnTo>
                  <a:pt x="0" y="1944688"/>
                </a:lnTo>
                <a:cubicBezTo>
                  <a:pt x="90" y="1296459"/>
                  <a:pt x="181" y="648229"/>
                  <a:pt x="271" y="0"/>
                </a:cubicBezTo>
                <a:close/>
              </a:path>
            </a:pathLst>
          </a:custGeom>
          <a:ln w="3175">
            <a:solidFill>
              <a:schemeClr val="tx2"/>
            </a:solidFill>
          </a:ln>
        </p:spPr>
        <p:txBody>
          <a:bodyPr>
            <a:normAutofit/>
          </a:bodyPr>
          <a:lstStyle>
            <a:lvl1pPr marL="0" indent="0">
              <a:buNone/>
              <a:defRPr lang="en-AU" sz="1800" dirty="0"/>
            </a:lvl1pPr>
          </a:lstStyle>
          <a:p>
            <a:r>
              <a:rPr lang="en-AU" dirty="0"/>
              <a:t>[Click on icon to insert image]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273600"/>
            <a:ext cx="8218800" cy="11448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44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AU" dirty="0"/>
              <a:t>Click to edit Heading 1</a:t>
            </a:r>
          </a:p>
        </p:txBody>
      </p:sp>
    </p:spTree>
    <p:extLst>
      <p:ext uri="{BB962C8B-B14F-4D97-AF65-F5344CB8AC3E}">
        <p14:creationId xmlns:p14="http://schemas.microsoft.com/office/powerpoint/2010/main" val="3595802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653034"/>
            <a:ext cx="9144000" cy="220496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rgbClr val="0073CF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6445"/>
            <a:ext cx="9144000" cy="32004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Heading 1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0001"/>
            <a:ext cx="8229600" cy="39555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C08D3E4-671E-4009-8808-6147F088B916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84284" y="6246845"/>
            <a:ext cx="3454152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bg1"/>
                </a:solidFill>
                <a:latin typeface="Franklin Gothic Book" pitchFamily="34" charset="0"/>
                <a:ea typeface="+mj-ea"/>
                <a:cs typeface="+mj-cs"/>
              </a:defRPr>
            </a:lvl1pPr>
          </a:lstStyle>
          <a:p>
            <a:r>
              <a:rPr lang="en-US" sz="1600" dirty="0"/>
              <a:t>Cardinia Shire Council</a:t>
            </a:r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327932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93" r:id="rId2"/>
    <p:sldLayoutId id="2147483695" r:id="rId3"/>
    <p:sldLayoutId id="2147483700" r:id="rId4"/>
    <p:sldLayoutId id="2147483696" r:id="rId5"/>
    <p:sldLayoutId id="2147483706" r:id="rId6"/>
    <p:sldLayoutId id="2147483676" r:id="rId7"/>
    <p:sldLayoutId id="2147483705" r:id="rId8"/>
    <p:sldLayoutId id="2147483698" r:id="rId9"/>
    <p:sldLayoutId id="2147483707" r:id="rId10"/>
    <p:sldLayoutId id="2147483708" r:id="rId11"/>
    <p:sldLayoutId id="2147483703" r:id="rId12"/>
    <p:sldLayoutId id="2147483704" r:id="rId13"/>
    <p:sldLayoutId id="2147483680" r:id="rId14"/>
    <p:sldLayoutId id="2147483679" r:id="rId15"/>
    <p:sldLayoutId id="2147483701" r:id="rId16"/>
    <p:sldLayoutId id="2147483702" r:id="rId17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lth.gov.au/news/health-alerts/novel-coronavirus-2019-ncov-health-alert/how-to-protect-yourself-and-others-from-coronavirus-covid-19/physical-distancing-for-coronavirus-covid-19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AU" dirty="0"/>
              <a:t>May 2020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/>
              <a:t>Community Bus </a:t>
            </a:r>
          </a:p>
          <a:p>
            <a:r>
              <a:rPr lang="en-AU" dirty="0"/>
              <a:t>Etiquette and Hygiene Guidelines    </a:t>
            </a:r>
          </a:p>
        </p:txBody>
      </p:sp>
    </p:spTree>
    <p:extLst>
      <p:ext uri="{BB962C8B-B14F-4D97-AF65-F5344CB8AC3E}">
        <p14:creationId xmlns:p14="http://schemas.microsoft.com/office/powerpoint/2010/main" val="1618356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D3E4-671E-4009-8808-6147F088B916}" type="slidenum">
              <a:rPr lang="en-AU" smtClean="0"/>
              <a:t>2</a:t>
            </a:fld>
            <a:endParaRPr lang="en-AU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Welcome to the Cardinia Community Bus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3429000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To ensure the continued safe enjoyment of the bus, we have put together a few guidelines to follow.</a:t>
            </a:r>
          </a:p>
        </p:txBody>
      </p:sp>
    </p:spTree>
    <p:extLst>
      <p:ext uri="{BB962C8B-B14F-4D97-AF65-F5344CB8AC3E}">
        <p14:creationId xmlns:p14="http://schemas.microsoft.com/office/powerpoint/2010/main" val="1525488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/>
          <p:cNvPicPr>
            <a:picLocks noGrp="1" noChangeAspect="1"/>
          </p:cNvPicPr>
          <p:nvPr>
            <p:ph type="pic" sz="quarter" idx="14"/>
          </p:nvPr>
        </p:nvPicPr>
        <p:blipFill>
          <a:blip r:embed="rId2"/>
          <a:srcRect l="13244" r="13244"/>
          <a:stretch>
            <a:fillRect/>
          </a:stretch>
        </p:blipFill>
        <p:spPr>
          <a:xfrm>
            <a:off x="4691466" y="1788164"/>
            <a:ext cx="1980000" cy="198000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/>
      </p:sp>
      <p:pic>
        <p:nvPicPr>
          <p:cNvPr id="12" name="Picture Placeholder 11"/>
          <p:cNvPicPr>
            <a:picLocks noGrp="1" noChangeAspect="1"/>
          </p:cNvPicPr>
          <p:nvPr>
            <p:ph type="pic" sz="quarter" idx="16"/>
          </p:nvPr>
        </p:nvPicPr>
        <p:blipFill>
          <a:blip r:embed="rId3"/>
          <a:srcRect l="930" r="930"/>
          <a:stretch>
            <a:fillRect/>
          </a:stretch>
        </p:blipFill>
        <p:spPr>
          <a:prstGeom prst="rect">
            <a:avLst/>
          </a:prstGeom>
        </p:spPr>
      </p:pic>
      <p:pic>
        <p:nvPicPr>
          <p:cNvPr id="9" name="Picture Placeholder 8"/>
          <p:cNvPicPr>
            <a:picLocks noGrp="1" noChangeAspect="1"/>
          </p:cNvPicPr>
          <p:nvPr>
            <p:ph type="pic" sz="quarter" idx="13"/>
          </p:nvPr>
        </p:nvPicPr>
        <p:blipFill>
          <a:blip r:embed="rId4"/>
          <a:srcRect l="10248" r="10248"/>
          <a:stretch>
            <a:fillRect/>
          </a:stretch>
        </p:blipFill>
        <p:spPr>
          <a:xfrm>
            <a:off x="6689153" y="3826800"/>
            <a:ext cx="1980000" cy="1980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Keep it clean…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AU" sz="1600" b="1" dirty="0"/>
              <a:t>Using the cleaning products provided, before and after use, wipe down:</a:t>
            </a:r>
          </a:p>
          <a:p>
            <a:endParaRPr lang="en-AU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/>
              <a:t>All seat surfaces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/>
              <a:t>Internal and external door handles and grab rails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/>
              <a:t>Steering wheel</a:t>
            </a:r>
          </a:p>
          <a:p>
            <a:endParaRPr lang="en-AU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/>
              <a:t>All other contact surfaces</a:t>
            </a:r>
          </a:p>
          <a:p>
            <a:endParaRPr lang="en-AU" sz="16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D3E4-671E-4009-8808-6147F088B916}" type="slidenum">
              <a:rPr lang="en-AU" smtClean="0"/>
              <a:t>3</a:t>
            </a:fld>
            <a:endParaRPr lang="en-AU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96456" y="1784014"/>
            <a:ext cx="1990344" cy="1995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972780"/>
      </p:ext>
    </p:extLst>
  </p:cSld>
  <p:clrMapOvr>
    <a:masterClrMapping/>
  </p:clrMapOvr>
  <p:transition spd="slow" advClick="0" advTm="9000">
    <p:wipe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accel="10000" fill="hold" nodeType="clickEffect" p14:presetBounceEnd="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">
                                          <p:cBhvr additive="base">
                                            <p:cTn id="7" dur="3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">
                                          <p:cBhvr additive="base">
                                            <p:cTn id="8" dur="3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0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2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2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15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20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3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3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accel="1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3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3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0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2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2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15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20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3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3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/>
          <p:cNvPicPr>
            <a:picLocks noGrp="1" noChangeAspect="1"/>
          </p:cNvPicPr>
          <p:nvPr>
            <p:ph type="pic" sz="quarter" idx="14"/>
          </p:nvPr>
        </p:nvPicPr>
        <p:blipFill>
          <a:blip r:embed="rId2"/>
          <a:srcRect t="1042" b="1042"/>
          <a:stretch>
            <a:fillRect/>
          </a:stretch>
        </p:blipFill>
        <p:spPr>
          <a:prstGeom prst="rect">
            <a:avLst/>
          </a:prstGeom>
        </p:spPr>
      </p:pic>
      <p:pic>
        <p:nvPicPr>
          <p:cNvPr id="10" name="Picture Placeholder 9"/>
          <p:cNvPicPr>
            <a:picLocks noGrp="1" noChangeAspect="1"/>
          </p:cNvPicPr>
          <p:nvPr>
            <p:ph type="pic" sz="quarter" idx="15"/>
          </p:nvPr>
        </p:nvPicPr>
        <p:blipFill>
          <a:blip r:embed="rId3"/>
          <a:srcRect l="12062" r="1206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4" name="Picture Placeholder 3"/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Personal hygiene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AU" sz="1600" b="1" dirty="0"/>
              <a:t>To protect yourself and others:</a:t>
            </a:r>
          </a:p>
          <a:p>
            <a:endParaRPr lang="en-AU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/>
              <a:t>When coughing or sneezing, do so into your elbow</a:t>
            </a:r>
          </a:p>
          <a:p>
            <a:endParaRPr lang="en-AU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/>
              <a:t>On entering and leaving the bus, please use the hand sanitiser provided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/>
              <a:t>Limit seating to one person per row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/>
              <a:t>Maintain a distance between passengers of at least 1.5 metres at all times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6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D3E4-671E-4009-8808-6147F088B916}" type="slidenum">
              <a:rPr lang="en-AU" smtClean="0"/>
              <a:t>4</a:t>
            </a:fld>
            <a:endParaRPr lang="en-AU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3944" y="3826800"/>
            <a:ext cx="2038350" cy="197861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683870" y="4095028"/>
            <a:ext cx="7920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0" b="1" dirty="0">
                <a:solidFill>
                  <a:srgbClr val="FF0000"/>
                </a:solidFill>
              </a:rPr>
              <a:t>x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92987" y="4329550"/>
            <a:ext cx="1858466" cy="73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99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D266A53-44DB-4362-840F-CCB069506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D3E4-671E-4009-8808-6147F088B916}" type="slidenum">
              <a:rPr lang="en-AU" smtClean="0"/>
              <a:t>5</a:t>
            </a:fld>
            <a:endParaRPr lang="en-AU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DDDBF75-917C-449A-A2F7-DFEDBC21F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700808"/>
            <a:ext cx="8147248" cy="2460419"/>
          </a:xfrm>
        </p:spPr>
        <p:txBody>
          <a:bodyPr/>
          <a:lstStyle/>
          <a:p>
            <a:pPr algn="ctr"/>
            <a:r>
              <a:rPr lang="en-AU" dirty="0"/>
              <a:t>For more information regarding COVID-19 hygiene guidelines and current social distancing restrictions, please visit the </a:t>
            </a:r>
            <a:r>
              <a:rPr lang="en-AU" dirty="0">
                <a:hlinkClick r:id="rId2"/>
              </a:rPr>
              <a:t>government health alerts website</a:t>
            </a:r>
            <a:r>
              <a:rPr lang="en-A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181323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Cardinia full palette">
      <a:dk1>
        <a:sysClr val="windowText" lastClr="000000"/>
      </a:dk1>
      <a:lt1>
        <a:sysClr val="window" lastClr="FFFFFF"/>
      </a:lt1>
      <a:dk2>
        <a:srgbClr val="031F73"/>
      </a:dk2>
      <a:lt2>
        <a:srgbClr val="EBB700"/>
      </a:lt2>
      <a:accent1>
        <a:srgbClr val="C1BB00"/>
      </a:accent1>
      <a:accent2>
        <a:srgbClr val="53682B"/>
      </a:accent2>
      <a:accent3>
        <a:srgbClr val="C75B12"/>
      </a:accent3>
      <a:accent4>
        <a:srgbClr val="A22B38"/>
      </a:accent4>
      <a:accent5>
        <a:srgbClr val="5E2750"/>
      </a:accent5>
      <a:accent6>
        <a:srgbClr val="0073CF"/>
      </a:accent6>
      <a:hlink>
        <a:srgbClr val="0000FF"/>
      </a:hlink>
      <a:folHlink>
        <a:srgbClr val="800080"/>
      </a:folHlink>
    </a:clrScheme>
    <a:fontScheme name="Cardinia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2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288</TotalTime>
  <Words>146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  <vt:variant>
        <vt:lpstr>Custom Shows</vt:lpstr>
      </vt:variant>
      <vt:variant>
        <vt:i4>1</vt:i4>
      </vt:variant>
    </vt:vector>
  </HeadingPairs>
  <TitlesOfParts>
    <vt:vector size="11" baseType="lpstr">
      <vt:lpstr>Arial</vt:lpstr>
      <vt:lpstr>Calibri</vt:lpstr>
      <vt:lpstr>Franklin Gothic Book</vt:lpstr>
      <vt:lpstr>Franklin Gothic Demi</vt:lpstr>
      <vt:lpstr>Blank</vt:lpstr>
      <vt:lpstr>PowerPoint Presentation</vt:lpstr>
      <vt:lpstr>Welcome to the Cardinia Community Bus</vt:lpstr>
      <vt:lpstr>Keep it clean…</vt:lpstr>
      <vt:lpstr>Personal hygiene</vt:lpstr>
      <vt:lpstr>For more information regarding COVID-19 hygiene guidelines and current social distancing restrictions, please visit the government health alerts website.</vt:lpstr>
      <vt:lpstr>Community Bus</vt:lpstr>
    </vt:vector>
  </TitlesOfParts>
  <Company>Cardinia Shire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Harris</dc:creator>
  <cp:lastModifiedBy>Rebecca Harris</cp:lastModifiedBy>
  <cp:revision>11</cp:revision>
  <dcterms:created xsi:type="dcterms:W3CDTF">2020-04-30T04:19:21Z</dcterms:created>
  <dcterms:modified xsi:type="dcterms:W3CDTF">2020-05-25T02:32:58Z</dcterms:modified>
</cp:coreProperties>
</file>