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Lst>
  <p:notesMasterIdLst>
    <p:notesMasterId r:id="rId33"/>
  </p:notesMasterIdLst>
  <p:handoutMasterIdLst>
    <p:handoutMasterId r:id="rId34"/>
  </p:handoutMasterIdLst>
  <p:sldIdLst>
    <p:sldId id="256" r:id="rId5"/>
    <p:sldId id="257" r:id="rId6"/>
    <p:sldId id="258" r:id="rId7"/>
    <p:sldId id="259" r:id="rId8"/>
    <p:sldId id="262" r:id="rId9"/>
    <p:sldId id="263" r:id="rId10"/>
    <p:sldId id="264" r:id="rId11"/>
    <p:sldId id="265" r:id="rId12"/>
    <p:sldId id="266" r:id="rId13"/>
    <p:sldId id="267" r:id="rId14"/>
    <p:sldId id="260" r:id="rId15"/>
    <p:sldId id="268" r:id="rId16"/>
    <p:sldId id="269" r:id="rId17"/>
    <p:sldId id="270" r:id="rId18"/>
    <p:sldId id="271" r:id="rId19"/>
    <p:sldId id="283" r:id="rId20"/>
    <p:sldId id="272" r:id="rId21"/>
    <p:sldId id="274" r:id="rId22"/>
    <p:sldId id="273" r:id="rId23"/>
    <p:sldId id="275" r:id="rId24"/>
    <p:sldId id="276" r:id="rId25"/>
    <p:sldId id="284" r:id="rId26"/>
    <p:sldId id="277" r:id="rId27"/>
    <p:sldId id="280" r:id="rId28"/>
    <p:sldId id="278" r:id="rId29"/>
    <p:sldId id="279" r:id="rId30"/>
    <p:sldId id="281" r:id="rId31"/>
    <p:sldId id="28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3CF"/>
    <a:srgbClr val="00519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33EC9-40EE-4C2A-A548-09E7A7587FF8}" v="41" dt="2020-06-02T00:38:55.824"/>
    <p1510:client id="{57C20E06-F72B-4D4B-AEF8-AC048E7AD4FC}" v="17" dt="2020-06-02T01:05:41.8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07" autoAdjust="0"/>
  </p:normalViewPr>
  <p:slideViewPr>
    <p:cSldViewPr>
      <p:cViewPr varScale="1">
        <p:scale>
          <a:sx n="120" d="100"/>
          <a:sy n="120" d="100"/>
        </p:scale>
        <p:origin x="65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4" d="100"/>
          <a:sy n="64" d="100"/>
        </p:scale>
        <p:origin x="-286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Harris" userId="a3c29e49-1ea2-4566-8145-3fb0c1d72d20" providerId="ADAL" clId="{57C20E06-F72B-4D4B-AEF8-AC048E7AD4FC}"/>
    <pc:docChg chg="undo redo custSel addSld delSld modSld">
      <pc:chgData name="Rebecca Harris" userId="a3c29e49-1ea2-4566-8145-3fb0c1d72d20" providerId="ADAL" clId="{57C20E06-F72B-4D4B-AEF8-AC048E7AD4FC}" dt="2020-06-02T01:02:35.487" v="92" actId="2696"/>
      <pc:docMkLst>
        <pc:docMk/>
      </pc:docMkLst>
      <pc:sldChg chg="addSp delSp addAnim delAnim">
        <pc:chgData name="Rebecca Harris" userId="a3c29e49-1ea2-4566-8145-3fb0c1d72d20" providerId="ADAL" clId="{57C20E06-F72B-4D4B-AEF8-AC048E7AD4FC}" dt="2020-06-02T01:02:17.977" v="90" actId="478"/>
        <pc:sldMkLst>
          <pc:docMk/>
          <pc:sldMk cId="4110055259" sldId="257"/>
        </pc:sldMkLst>
        <pc:picChg chg="add del">
          <ac:chgData name="Rebecca Harris" userId="a3c29e49-1ea2-4566-8145-3fb0c1d72d20" providerId="ADAL" clId="{57C20E06-F72B-4D4B-AEF8-AC048E7AD4FC}" dt="2020-06-02T01:00:24.969" v="88"/>
          <ac:picMkLst>
            <pc:docMk/>
            <pc:sldMk cId="4110055259" sldId="257"/>
            <ac:picMk id="5" creationId="{00000000-0000-0000-0000-000000000000}"/>
          </ac:picMkLst>
        </pc:picChg>
        <pc:picChg chg="add del">
          <ac:chgData name="Rebecca Harris" userId="a3c29e49-1ea2-4566-8145-3fb0c1d72d20" providerId="ADAL" clId="{57C20E06-F72B-4D4B-AEF8-AC048E7AD4FC}" dt="2020-06-02T01:02:17.977" v="90" actId="478"/>
          <ac:picMkLst>
            <pc:docMk/>
            <pc:sldMk cId="4110055259" sldId="257"/>
            <ac:picMk id="6" creationId="{00000000-0000-0000-0000-000000000000}"/>
          </ac:picMkLst>
        </pc:picChg>
      </pc:sldChg>
      <pc:sldChg chg="modSp">
        <pc:chgData name="Rebecca Harris" userId="a3c29e49-1ea2-4566-8145-3fb0c1d72d20" providerId="ADAL" clId="{57C20E06-F72B-4D4B-AEF8-AC048E7AD4FC}" dt="2020-06-02T00:57:02.629" v="79" actId="20577"/>
        <pc:sldMkLst>
          <pc:docMk/>
          <pc:sldMk cId="2928614354" sldId="258"/>
        </pc:sldMkLst>
        <pc:spChg chg="mod">
          <ac:chgData name="Rebecca Harris" userId="a3c29e49-1ea2-4566-8145-3fb0c1d72d20" providerId="ADAL" clId="{57C20E06-F72B-4D4B-AEF8-AC048E7AD4FC}" dt="2020-06-02T00:57:02.629" v="79" actId="20577"/>
          <ac:spMkLst>
            <pc:docMk/>
            <pc:sldMk cId="2928614354" sldId="258"/>
            <ac:spMk id="4" creationId="{00000000-0000-0000-0000-000000000000}"/>
          </ac:spMkLst>
        </pc:spChg>
        <pc:picChg chg="mod">
          <ac:chgData name="Rebecca Harris" userId="a3c29e49-1ea2-4566-8145-3fb0c1d72d20" providerId="ADAL" clId="{57C20E06-F72B-4D4B-AEF8-AC048E7AD4FC}" dt="2020-06-02T00:56:46.844" v="74" actId="1076"/>
          <ac:picMkLst>
            <pc:docMk/>
            <pc:sldMk cId="2928614354" sldId="258"/>
            <ac:picMk id="5" creationId="{00000000-0000-0000-0000-000000000000}"/>
          </ac:picMkLst>
        </pc:picChg>
        <pc:picChg chg="mod">
          <ac:chgData name="Rebecca Harris" userId="a3c29e49-1ea2-4566-8145-3fb0c1d72d20" providerId="ADAL" clId="{57C20E06-F72B-4D4B-AEF8-AC048E7AD4FC}" dt="2020-06-02T00:56:51.892" v="76" actId="1076"/>
          <ac:picMkLst>
            <pc:docMk/>
            <pc:sldMk cId="2928614354" sldId="258"/>
            <ac:picMk id="8" creationId="{00000000-0000-0000-0000-000000000000}"/>
          </ac:picMkLst>
        </pc:picChg>
        <pc:picChg chg="mod">
          <ac:chgData name="Rebecca Harris" userId="a3c29e49-1ea2-4566-8145-3fb0c1d72d20" providerId="ADAL" clId="{57C20E06-F72B-4D4B-AEF8-AC048E7AD4FC}" dt="2020-06-02T00:56:56.943" v="78" actId="1076"/>
          <ac:picMkLst>
            <pc:docMk/>
            <pc:sldMk cId="2928614354" sldId="258"/>
            <ac:picMk id="1026" creationId="{00000000-0000-0000-0000-000000000000}"/>
          </ac:picMkLst>
        </pc:picChg>
      </pc:sldChg>
      <pc:sldChg chg="delSp modSp add del">
        <pc:chgData name="Rebecca Harris" userId="a3c29e49-1ea2-4566-8145-3fb0c1d72d20" providerId="ADAL" clId="{57C20E06-F72B-4D4B-AEF8-AC048E7AD4FC}" dt="2020-06-02T01:02:35.487" v="92" actId="2696"/>
        <pc:sldMkLst>
          <pc:docMk/>
          <pc:sldMk cId="2511764703" sldId="261"/>
        </pc:sldMkLst>
        <pc:spChg chg="mod">
          <ac:chgData name="Rebecca Harris" userId="a3c29e49-1ea2-4566-8145-3fb0c1d72d20" providerId="ADAL" clId="{57C20E06-F72B-4D4B-AEF8-AC048E7AD4FC}" dt="2020-06-02T00:56:34.163" v="69"/>
          <ac:spMkLst>
            <pc:docMk/>
            <pc:sldMk cId="2511764703" sldId="261"/>
            <ac:spMk id="4" creationId="{00000000-0000-0000-0000-000000000000}"/>
          </ac:spMkLst>
        </pc:spChg>
        <pc:picChg chg="del">
          <ac:chgData name="Rebecca Harris" userId="a3c29e49-1ea2-4566-8145-3fb0c1d72d20" providerId="ADAL" clId="{57C20E06-F72B-4D4B-AEF8-AC048E7AD4FC}" dt="2020-06-02T00:56:20.684" v="68" actId="478"/>
          <ac:picMkLst>
            <pc:docMk/>
            <pc:sldMk cId="2511764703" sldId="261"/>
            <ac:picMk id="5" creationId="{00000000-0000-0000-0000-000000000000}"/>
          </ac:picMkLst>
        </pc:picChg>
      </pc:sldChg>
      <pc:sldChg chg="delSp modSp">
        <pc:chgData name="Rebecca Harris" userId="a3c29e49-1ea2-4566-8145-3fb0c1d72d20" providerId="ADAL" clId="{57C20E06-F72B-4D4B-AEF8-AC048E7AD4FC}" dt="2020-06-02T00:47:14.788" v="28" actId="1076"/>
        <pc:sldMkLst>
          <pc:docMk/>
          <pc:sldMk cId="2406830463" sldId="262"/>
        </pc:sldMkLst>
        <pc:picChg chg="mod">
          <ac:chgData name="Rebecca Harris" userId="a3c29e49-1ea2-4566-8145-3fb0c1d72d20" providerId="ADAL" clId="{57C20E06-F72B-4D4B-AEF8-AC048E7AD4FC}" dt="2020-06-02T00:47:14.788" v="28" actId="1076"/>
          <ac:picMkLst>
            <pc:docMk/>
            <pc:sldMk cId="2406830463" sldId="262"/>
            <ac:picMk id="5" creationId="{00000000-0000-0000-0000-000000000000}"/>
          </ac:picMkLst>
        </pc:picChg>
        <pc:picChg chg="del">
          <ac:chgData name="Rebecca Harris" userId="a3c29e49-1ea2-4566-8145-3fb0c1d72d20" providerId="ADAL" clId="{57C20E06-F72B-4D4B-AEF8-AC048E7AD4FC}" dt="2020-06-02T00:47:11.036" v="27" actId="478"/>
          <ac:picMkLst>
            <pc:docMk/>
            <pc:sldMk cId="2406830463" sldId="262"/>
            <ac:picMk id="6" creationId="{00000000-0000-0000-0000-000000000000}"/>
          </ac:picMkLst>
        </pc:picChg>
      </pc:sldChg>
      <pc:sldChg chg="addSp delSp modSp">
        <pc:chgData name="Rebecca Harris" userId="a3c29e49-1ea2-4566-8145-3fb0c1d72d20" providerId="ADAL" clId="{57C20E06-F72B-4D4B-AEF8-AC048E7AD4FC}" dt="2020-06-02T01:00:22.590" v="87"/>
        <pc:sldMkLst>
          <pc:docMk/>
          <pc:sldMk cId="2744468538" sldId="266"/>
        </pc:sldMkLst>
        <pc:spChg chg="mod">
          <ac:chgData name="Rebecca Harris" userId="a3c29e49-1ea2-4566-8145-3fb0c1d72d20" providerId="ADAL" clId="{57C20E06-F72B-4D4B-AEF8-AC048E7AD4FC}" dt="2020-06-02T00:45:56.173" v="20"/>
          <ac:spMkLst>
            <pc:docMk/>
            <pc:sldMk cId="2744468538" sldId="266"/>
            <ac:spMk id="4" creationId="{00000000-0000-0000-0000-000000000000}"/>
          </ac:spMkLst>
        </pc:spChg>
        <pc:picChg chg="del">
          <ac:chgData name="Rebecca Harris" userId="a3c29e49-1ea2-4566-8145-3fb0c1d72d20" providerId="ADAL" clId="{57C20E06-F72B-4D4B-AEF8-AC048E7AD4FC}" dt="2020-06-02T00:42:46.595" v="0" actId="478"/>
          <ac:picMkLst>
            <pc:docMk/>
            <pc:sldMk cId="2744468538" sldId="266"/>
            <ac:picMk id="7" creationId="{40D27828-CC45-428F-B240-2610107BD8BB}"/>
          </ac:picMkLst>
        </pc:picChg>
        <pc:picChg chg="add del mod">
          <ac:chgData name="Rebecca Harris" userId="a3c29e49-1ea2-4566-8145-3fb0c1d72d20" providerId="ADAL" clId="{57C20E06-F72B-4D4B-AEF8-AC048E7AD4FC}" dt="2020-06-02T01:00:22.590" v="87"/>
          <ac:picMkLst>
            <pc:docMk/>
            <pc:sldMk cId="2744468538" sldId="266"/>
            <ac:picMk id="7" creationId="{B5F7E772-A412-42C2-9345-86E115542717}"/>
          </ac:picMkLst>
        </pc:picChg>
      </pc:sldChg>
      <pc:sldChg chg="addSp delSp modSp">
        <pc:chgData name="Rebecca Harris" userId="a3c29e49-1ea2-4566-8145-3fb0c1d72d20" providerId="ADAL" clId="{57C20E06-F72B-4D4B-AEF8-AC048E7AD4FC}" dt="2020-06-02T00:46:20.492" v="26"/>
        <pc:sldMkLst>
          <pc:docMk/>
          <pc:sldMk cId="539048392" sldId="267"/>
        </pc:sldMkLst>
        <pc:spChg chg="add del mod">
          <ac:chgData name="Rebecca Harris" userId="a3c29e49-1ea2-4566-8145-3fb0c1d72d20" providerId="ADAL" clId="{57C20E06-F72B-4D4B-AEF8-AC048E7AD4FC}" dt="2020-06-02T00:46:20.492" v="26"/>
          <ac:spMkLst>
            <pc:docMk/>
            <pc:sldMk cId="539048392" sldId="267"/>
            <ac:spMk id="4" creationId="{39682B43-AAE8-46FF-9D36-0AB68AA78EDB}"/>
          </ac:spMkLst>
        </pc:spChg>
        <pc:picChg chg="mod">
          <ac:chgData name="Rebecca Harris" userId="a3c29e49-1ea2-4566-8145-3fb0c1d72d20" providerId="ADAL" clId="{57C20E06-F72B-4D4B-AEF8-AC048E7AD4FC}" dt="2020-06-02T00:44:44.754" v="19" actId="14100"/>
          <ac:picMkLst>
            <pc:docMk/>
            <pc:sldMk cId="539048392" sldId="267"/>
            <ac:picMk id="6" creationId="{9E332DC3-DA5E-4EAD-AA8F-DA4094EC859A}"/>
          </ac:picMkLst>
        </pc:picChg>
      </pc:sldChg>
      <pc:sldChg chg="modSp">
        <pc:chgData name="Rebecca Harris" userId="a3c29e49-1ea2-4566-8145-3fb0c1d72d20" providerId="ADAL" clId="{57C20E06-F72B-4D4B-AEF8-AC048E7AD4FC}" dt="2020-06-02T00:54:29.529" v="66" actId="20577"/>
        <pc:sldMkLst>
          <pc:docMk/>
          <pc:sldMk cId="2687584738" sldId="278"/>
        </pc:sldMkLst>
        <pc:spChg chg="mod">
          <ac:chgData name="Rebecca Harris" userId="a3c29e49-1ea2-4566-8145-3fb0c1d72d20" providerId="ADAL" clId="{57C20E06-F72B-4D4B-AEF8-AC048E7AD4FC}" dt="2020-06-02T00:54:29.529" v="66" actId="20577"/>
          <ac:spMkLst>
            <pc:docMk/>
            <pc:sldMk cId="2687584738" sldId="278"/>
            <ac:spMk id="4" creationId="{00000000-0000-0000-0000-000000000000}"/>
          </ac:spMkLst>
        </pc:spChg>
      </pc:sldChg>
      <pc:sldChg chg="delSp modSp">
        <pc:chgData name="Rebecca Harris" userId="a3c29e49-1ea2-4566-8145-3fb0c1d72d20" providerId="ADAL" clId="{57C20E06-F72B-4D4B-AEF8-AC048E7AD4FC}" dt="2020-06-02T00:49:40.679" v="31" actId="1076"/>
        <pc:sldMkLst>
          <pc:docMk/>
          <pc:sldMk cId="2036968216" sldId="281"/>
        </pc:sldMkLst>
        <pc:picChg chg="mod">
          <ac:chgData name="Rebecca Harris" userId="a3c29e49-1ea2-4566-8145-3fb0c1d72d20" providerId="ADAL" clId="{57C20E06-F72B-4D4B-AEF8-AC048E7AD4FC}" dt="2020-06-02T00:49:40.679" v="31" actId="1076"/>
          <ac:picMkLst>
            <pc:docMk/>
            <pc:sldMk cId="2036968216" sldId="281"/>
            <ac:picMk id="7" creationId="{BA07B665-610D-408B-979F-AED18264FCED}"/>
          </ac:picMkLst>
        </pc:picChg>
        <pc:picChg chg="del">
          <ac:chgData name="Rebecca Harris" userId="a3c29e49-1ea2-4566-8145-3fb0c1d72d20" providerId="ADAL" clId="{57C20E06-F72B-4D4B-AEF8-AC048E7AD4FC}" dt="2020-06-02T00:49:34.524" v="29" actId="478"/>
          <ac:picMkLst>
            <pc:docMk/>
            <pc:sldMk cId="2036968216" sldId="281"/>
            <ac:picMk id="9" creationId="{6C35690B-7F3B-423A-9EF1-F32846E1DD38}"/>
          </ac:picMkLst>
        </pc:picChg>
      </pc:sldChg>
      <pc:sldChg chg="delSp">
        <pc:chgData name="Rebecca Harris" userId="a3c29e49-1ea2-4566-8145-3fb0c1d72d20" providerId="ADAL" clId="{57C20E06-F72B-4D4B-AEF8-AC048E7AD4FC}" dt="2020-06-02T00:55:00.563" v="67" actId="478"/>
        <pc:sldMkLst>
          <pc:docMk/>
          <pc:sldMk cId="108641689" sldId="284"/>
        </pc:sldMkLst>
        <pc:picChg chg="del">
          <ac:chgData name="Rebecca Harris" userId="a3c29e49-1ea2-4566-8145-3fb0c1d72d20" providerId="ADAL" clId="{57C20E06-F72B-4D4B-AEF8-AC048E7AD4FC}" dt="2020-06-02T00:55:00.563" v="67" actId="478"/>
          <ac:picMkLst>
            <pc:docMk/>
            <pc:sldMk cId="108641689" sldId="284"/>
            <ac:picMk id="6" creationId="{22522D9F-00A5-4292-AC23-30A495320D2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64D5C1-F7E6-467C-85E7-0E2A11591464}" type="datetimeFigureOut">
              <a:rPr lang="en-AU" smtClean="0"/>
              <a:t>2/06/2020</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ED005E-D7A6-48B6-A86B-A38212DC14A8}" type="slidenum">
              <a:rPr lang="en-AU" smtClean="0"/>
              <a:t>‹#›</a:t>
            </a:fld>
            <a:endParaRPr lang="en-AU"/>
          </a:p>
        </p:txBody>
      </p:sp>
    </p:spTree>
    <p:extLst>
      <p:ext uri="{BB962C8B-B14F-4D97-AF65-F5344CB8AC3E}">
        <p14:creationId xmlns:p14="http://schemas.microsoft.com/office/powerpoint/2010/main" val="690757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2C76CD-DDA5-4D16-BBAB-7977DA3E4097}" type="datetimeFigureOut">
              <a:rPr lang="en-AU" smtClean="0"/>
              <a:t>2/06/2020</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DAD7EC-C4E9-406A-94FA-E1D3777CA333}" type="slidenum">
              <a:rPr lang="en-AU" smtClean="0"/>
              <a:t>‹#›</a:t>
            </a:fld>
            <a:endParaRPr lang="en-AU"/>
          </a:p>
        </p:txBody>
      </p:sp>
    </p:spTree>
    <p:extLst>
      <p:ext uri="{BB962C8B-B14F-4D97-AF65-F5344CB8AC3E}">
        <p14:creationId xmlns:p14="http://schemas.microsoft.com/office/powerpoint/2010/main" val="913752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0DAD7EC-C4E9-406A-94FA-E1D3777CA333}" type="slidenum">
              <a:rPr lang="en-AU" smtClean="0"/>
              <a:t>2</a:t>
            </a:fld>
            <a:endParaRPr lang="en-AU"/>
          </a:p>
        </p:txBody>
      </p:sp>
    </p:spTree>
    <p:extLst>
      <p:ext uri="{BB962C8B-B14F-4D97-AF65-F5344CB8AC3E}">
        <p14:creationId xmlns:p14="http://schemas.microsoft.com/office/powerpoint/2010/main" val="4104207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4223"/>
            <a:ext cx="9144000" cy="6461602"/>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6633" y="473597"/>
            <a:ext cx="1800000" cy="948936"/>
          </a:xfrm>
          <a:prstGeom prst="rect">
            <a:avLst/>
          </a:prstGeom>
        </p:spPr>
      </p:pic>
      <p:sp>
        <p:nvSpPr>
          <p:cNvPr id="14" name="Title 1"/>
          <p:cNvSpPr txBox="1">
            <a:spLocks/>
          </p:cNvSpPr>
          <p:nvPr userDrawn="1"/>
        </p:nvSpPr>
        <p:spPr>
          <a:xfrm>
            <a:off x="457200" y="3717032"/>
            <a:ext cx="3454152" cy="576064"/>
          </a:xfrm>
          <a:prstGeom prst="rect">
            <a:avLst/>
          </a:prstGeom>
        </p:spPr>
        <p:txBody>
          <a:bodyPr vert="horz" lIns="91440" tIns="45720" rIns="91440" bIns="45720" rtlCol="0" anchor="t">
            <a:normAutofit/>
          </a:bodyPr>
          <a:lstStyle>
            <a:lvl1pPr algn="l" defTabSz="914400" rtl="0" eaLnBrk="1" latinLnBrk="0" hangingPunct="1">
              <a:spcBef>
                <a:spcPct val="0"/>
              </a:spcBef>
              <a:buNone/>
              <a:defRPr sz="2400" kern="1200">
                <a:solidFill>
                  <a:schemeClr val="bg1"/>
                </a:solidFill>
                <a:latin typeface="Franklin Gothic Book" pitchFamily="34" charset="0"/>
                <a:ea typeface="+mj-ea"/>
                <a:cs typeface="+mj-cs"/>
              </a:defRPr>
            </a:lvl1pPr>
          </a:lstStyle>
          <a:p>
            <a:r>
              <a:rPr lang="en-US" dirty="0"/>
              <a:t>Cardinia Shire Council</a:t>
            </a:r>
            <a:endParaRPr lang="en-AU" dirty="0"/>
          </a:p>
        </p:txBody>
      </p:sp>
      <p:sp>
        <p:nvSpPr>
          <p:cNvPr id="23" name="Date Placeholder 3"/>
          <p:cNvSpPr>
            <a:spLocks noGrp="1"/>
          </p:cNvSpPr>
          <p:nvPr>
            <p:ph type="dt" sz="half" idx="2"/>
          </p:nvPr>
        </p:nvSpPr>
        <p:spPr>
          <a:xfrm>
            <a:off x="457200" y="6088211"/>
            <a:ext cx="4320480" cy="365125"/>
          </a:xfrm>
          <a:prstGeom prst="rect">
            <a:avLst/>
          </a:prstGeom>
        </p:spPr>
        <p:txBody>
          <a:bodyPr vert="horz" lIns="91440" tIns="45720" rIns="91440" bIns="45720" rtlCol="0" anchor="t"/>
          <a:lstStyle>
            <a:lvl1pPr algn="l">
              <a:defRPr lang="en-AU" sz="1800" smtClean="0">
                <a:solidFill>
                  <a:schemeClr val="bg1"/>
                </a:solidFill>
              </a:defRPr>
            </a:lvl1pPr>
          </a:lstStyle>
          <a:p>
            <a:endParaRPr lang="en-AU" dirty="0"/>
          </a:p>
        </p:txBody>
      </p:sp>
      <p:sp>
        <p:nvSpPr>
          <p:cNvPr id="24" name="Text Placeholder 9"/>
          <p:cNvSpPr>
            <a:spLocks noGrp="1"/>
          </p:cNvSpPr>
          <p:nvPr>
            <p:ph type="body" sz="quarter" idx="10" hasCustomPrompt="1"/>
          </p:nvPr>
        </p:nvSpPr>
        <p:spPr>
          <a:xfrm>
            <a:off x="457200" y="4148509"/>
            <a:ext cx="8276270" cy="1800771"/>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4200">
                <a:solidFill>
                  <a:schemeClr val="bg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Title of presentation</a:t>
            </a:r>
            <a:endParaRPr lang="en-AU" dirty="0"/>
          </a:p>
        </p:txBody>
      </p:sp>
    </p:spTree>
    <p:extLst>
      <p:ext uri="{BB962C8B-B14F-4D97-AF65-F5344CB8AC3E}">
        <p14:creationId xmlns:p14="http://schemas.microsoft.com/office/powerpoint/2010/main" val="95644441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1, bullet list and one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
        <p:nvSpPr>
          <p:cNvPr id="6" name="Picture Placeholder 21"/>
          <p:cNvSpPr>
            <a:spLocks noGrp="1"/>
          </p:cNvSpPr>
          <p:nvPr>
            <p:ph type="pic" sz="quarter" idx="13" hasCustomPrompt="1"/>
          </p:nvPr>
        </p:nvSpPr>
        <p:spPr>
          <a:xfrm>
            <a:off x="4680000" y="1800000"/>
            <a:ext cx="3960000" cy="3960000"/>
          </a:xfrm>
          <a:custGeom>
            <a:avLst/>
            <a:gdLst>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0 w 1944687"/>
              <a:gd name="connsiteY7" fmla="*/ 324121 h 1944688"/>
              <a:gd name="connsiteX8" fmla="*/ 324121 w 1944687"/>
              <a:gd name="connsiteY8" fmla="*/ 0 h 1944688"/>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324121 w 1944687"/>
              <a:gd name="connsiteY7" fmla="*/ 0 h 1944688"/>
              <a:gd name="connsiteX0" fmla="*/ 27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271 w 1944687"/>
              <a:gd name="connsiteY7" fmla="*/ 0 h 19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687" h="1944688">
                <a:moveTo>
                  <a:pt x="271" y="0"/>
                </a:moveTo>
                <a:lnTo>
                  <a:pt x="1944687" y="0"/>
                </a:lnTo>
                <a:lnTo>
                  <a:pt x="1944687" y="0"/>
                </a:lnTo>
                <a:lnTo>
                  <a:pt x="1944687" y="1620567"/>
                </a:lnTo>
                <a:cubicBezTo>
                  <a:pt x="1944687" y="1799574"/>
                  <a:pt x="1799573" y="1944688"/>
                  <a:pt x="1620566" y="1944688"/>
                </a:cubicBezTo>
                <a:lnTo>
                  <a:pt x="0" y="1944688"/>
                </a:lnTo>
                <a:lnTo>
                  <a:pt x="0" y="1944688"/>
                </a:lnTo>
                <a:cubicBezTo>
                  <a:pt x="90" y="1296459"/>
                  <a:pt x="181" y="648229"/>
                  <a:pt x="271" y="0"/>
                </a:cubicBezTo>
                <a:close/>
              </a:path>
            </a:pathLst>
          </a:custGeom>
          <a:ln w="3175">
            <a:solidFill>
              <a:schemeClr val="tx2"/>
            </a:solidFill>
          </a:ln>
        </p:spPr>
        <p:txBody>
          <a:bodyPr>
            <a:normAutofit/>
          </a:bodyPr>
          <a:lstStyle>
            <a:lvl1pPr marL="0" indent="0">
              <a:buNone/>
              <a:defRPr lang="en-AU" sz="1800" dirty="0"/>
            </a:lvl1pPr>
          </a:lstStyle>
          <a:p>
            <a:r>
              <a:rPr lang="en-AU" dirty="0"/>
              <a:t>[Click on icon to insert image]</a:t>
            </a:r>
          </a:p>
        </p:txBody>
      </p:sp>
      <p:sp>
        <p:nvSpPr>
          <p:cNvPr id="8" name="Content Placeholder 2"/>
          <p:cNvSpPr>
            <a:spLocks noGrp="1"/>
          </p:cNvSpPr>
          <p:nvPr>
            <p:ph sz="half" idx="1" hasCustomPrompt="1"/>
          </p:nvPr>
        </p:nvSpPr>
        <p:spPr>
          <a:xfrm>
            <a:off x="457200" y="1800000"/>
            <a:ext cx="4042800" cy="3960000"/>
          </a:xfrm>
        </p:spPr>
        <p:txBody>
          <a:bodyPr>
            <a:noAutofit/>
          </a:bodyPr>
          <a:lstStyle>
            <a:lvl1pPr>
              <a:defRPr sz="2800"/>
            </a:lvl1pPr>
            <a:lvl2pPr>
              <a:defRPr sz="2800"/>
            </a:lvl2pPr>
            <a:lvl3pPr>
              <a:defRPr sz="28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3" name="Text Placeholder 2"/>
          <p:cNvSpPr>
            <a:spLocks noGrp="1"/>
          </p:cNvSpPr>
          <p:nvPr>
            <p:ph type="body" sz="quarter" idx="14" hasCustomPrompt="1"/>
          </p:nvPr>
        </p:nvSpPr>
        <p:spPr>
          <a:xfrm>
            <a:off x="457200" y="273600"/>
            <a:ext cx="8218800" cy="1144800"/>
          </a:xfrm>
        </p:spPr>
        <p:txBody>
          <a:bodyPr>
            <a:noAutofit/>
          </a:bodyPr>
          <a:lstStyle>
            <a:lvl1pPr marL="0" indent="0">
              <a:buNone/>
              <a:defRPr sz="4400">
                <a:solidFill>
                  <a:schemeClr val="tx2"/>
                </a:solidFill>
                <a:latin typeface="+mj-lt"/>
              </a:defRPr>
            </a:lvl1pPr>
          </a:lstStyle>
          <a:p>
            <a:pPr lvl="0"/>
            <a:r>
              <a:rPr lang="en-AU" dirty="0"/>
              <a:t>Click to edit Heading 1</a:t>
            </a:r>
          </a:p>
        </p:txBody>
      </p:sp>
    </p:spTree>
    <p:extLst>
      <p:ext uri="{BB962C8B-B14F-4D97-AF65-F5344CB8AC3E}">
        <p14:creationId xmlns:p14="http://schemas.microsoft.com/office/powerpoint/2010/main" val="138741833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1, numbered list and one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
        <p:nvSpPr>
          <p:cNvPr id="6" name="Picture Placeholder 21"/>
          <p:cNvSpPr>
            <a:spLocks noGrp="1"/>
          </p:cNvSpPr>
          <p:nvPr>
            <p:ph type="pic" sz="quarter" idx="13" hasCustomPrompt="1"/>
          </p:nvPr>
        </p:nvSpPr>
        <p:spPr>
          <a:xfrm>
            <a:off x="4680000" y="1800000"/>
            <a:ext cx="3960000" cy="3960000"/>
          </a:xfrm>
          <a:custGeom>
            <a:avLst/>
            <a:gdLst>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0 w 1944687"/>
              <a:gd name="connsiteY7" fmla="*/ 324121 h 1944688"/>
              <a:gd name="connsiteX8" fmla="*/ 324121 w 1944687"/>
              <a:gd name="connsiteY8" fmla="*/ 0 h 1944688"/>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324121 w 1944687"/>
              <a:gd name="connsiteY7" fmla="*/ 0 h 1944688"/>
              <a:gd name="connsiteX0" fmla="*/ 27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271 w 1944687"/>
              <a:gd name="connsiteY7" fmla="*/ 0 h 19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687" h="1944688">
                <a:moveTo>
                  <a:pt x="271" y="0"/>
                </a:moveTo>
                <a:lnTo>
                  <a:pt x="1944687" y="0"/>
                </a:lnTo>
                <a:lnTo>
                  <a:pt x="1944687" y="0"/>
                </a:lnTo>
                <a:lnTo>
                  <a:pt x="1944687" y="1620567"/>
                </a:lnTo>
                <a:cubicBezTo>
                  <a:pt x="1944687" y="1799574"/>
                  <a:pt x="1799573" y="1944688"/>
                  <a:pt x="1620566" y="1944688"/>
                </a:cubicBezTo>
                <a:lnTo>
                  <a:pt x="0" y="1944688"/>
                </a:lnTo>
                <a:lnTo>
                  <a:pt x="0" y="1944688"/>
                </a:lnTo>
                <a:cubicBezTo>
                  <a:pt x="90" y="1296459"/>
                  <a:pt x="181" y="648229"/>
                  <a:pt x="271" y="0"/>
                </a:cubicBezTo>
                <a:close/>
              </a:path>
            </a:pathLst>
          </a:custGeom>
          <a:ln w="3175">
            <a:solidFill>
              <a:schemeClr val="tx2"/>
            </a:solidFill>
          </a:ln>
        </p:spPr>
        <p:txBody>
          <a:bodyPr>
            <a:normAutofit/>
          </a:bodyPr>
          <a:lstStyle>
            <a:lvl1pPr marL="0" indent="0">
              <a:buNone/>
              <a:defRPr lang="en-AU" sz="1800" dirty="0"/>
            </a:lvl1pPr>
          </a:lstStyle>
          <a:p>
            <a:r>
              <a:rPr lang="en-AU" dirty="0"/>
              <a:t>[Click on icon to insert image]</a:t>
            </a:r>
          </a:p>
        </p:txBody>
      </p:sp>
      <p:sp>
        <p:nvSpPr>
          <p:cNvPr id="8" name="Text Placeholder 2"/>
          <p:cNvSpPr>
            <a:spLocks noGrp="1"/>
          </p:cNvSpPr>
          <p:nvPr>
            <p:ph idx="17" hasCustomPrompt="1"/>
          </p:nvPr>
        </p:nvSpPr>
        <p:spPr>
          <a:xfrm>
            <a:off x="457200" y="1800000"/>
            <a:ext cx="4042800" cy="3960000"/>
          </a:xfrm>
          <a:prstGeom prst="rect">
            <a:avLst/>
          </a:prstGeom>
        </p:spPr>
        <p:txBody>
          <a:bodyPr vert="horz" lIns="91440" tIns="45720" rIns="91440" bIns="45720" rtlCol="0">
            <a:noAutofit/>
          </a:bodyPr>
          <a:lstStyle>
            <a:lvl1pPr marL="514350" indent="-514350">
              <a:buFont typeface="+mj-lt"/>
              <a:buAutoNum type="arabicPeriod"/>
              <a:defRPr sz="3200"/>
            </a:lvl1pPr>
            <a:lvl2pPr marL="971550" indent="-514350">
              <a:buFont typeface="+mj-lt"/>
              <a:buAutoNum type="alphaLcPeriod"/>
              <a:defRPr sz="3200"/>
            </a:lvl2pPr>
            <a:lvl3pPr marL="1371600" indent="-457200">
              <a:buFont typeface="+mj-lt"/>
              <a:buAutoNum type="romanLcPeriod"/>
              <a:defRPr sz="3200"/>
            </a:lvl3pPr>
            <a:lvl4pPr marL="1828800" indent="-457200">
              <a:buFont typeface="+mj-lt"/>
              <a:buAutoNum type="arabicPeriod"/>
              <a:defRPr/>
            </a:lvl4pPr>
          </a:lstStyle>
          <a:p>
            <a:pPr lvl="0"/>
            <a:r>
              <a:rPr lang="en-US" dirty="0"/>
              <a:t>Click to edit text</a:t>
            </a:r>
          </a:p>
          <a:p>
            <a:pPr lvl="1"/>
            <a:r>
              <a:rPr lang="en-US" dirty="0"/>
              <a:t>Second level</a:t>
            </a:r>
          </a:p>
          <a:p>
            <a:pPr lvl="2"/>
            <a:r>
              <a:rPr lang="en-US" dirty="0"/>
              <a:t>Third level</a:t>
            </a:r>
          </a:p>
        </p:txBody>
      </p:sp>
      <p:sp>
        <p:nvSpPr>
          <p:cNvPr id="3" name="Text Placeholder 2"/>
          <p:cNvSpPr>
            <a:spLocks noGrp="1"/>
          </p:cNvSpPr>
          <p:nvPr>
            <p:ph type="body" sz="quarter" idx="18" hasCustomPrompt="1"/>
          </p:nvPr>
        </p:nvSpPr>
        <p:spPr>
          <a:xfrm>
            <a:off x="457200" y="273600"/>
            <a:ext cx="8218800" cy="1144800"/>
          </a:xfrm>
        </p:spPr>
        <p:txBody>
          <a:bodyPr>
            <a:noAutofit/>
          </a:bodyPr>
          <a:lstStyle>
            <a:lvl1pPr marL="0" indent="0">
              <a:buNone/>
              <a:defRPr sz="4400">
                <a:solidFill>
                  <a:schemeClr val="tx2"/>
                </a:solidFill>
                <a:latin typeface="+mj-lt"/>
              </a:defRPr>
            </a:lvl1pPr>
          </a:lstStyle>
          <a:p>
            <a:pPr lvl="0"/>
            <a:r>
              <a:rPr lang="en-AU" dirty="0"/>
              <a:t>Click to edit Heading 1</a:t>
            </a:r>
          </a:p>
        </p:txBody>
      </p:sp>
    </p:spTree>
    <p:extLst>
      <p:ext uri="{BB962C8B-B14F-4D97-AF65-F5344CB8AC3E}">
        <p14:creationId xmlns:p14="http://schemas.microsoft.com/office/powerpoint/2010/main" val="15100979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1, text and bullet lis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
        <p:nvSpPr>
          <p:cNvPr id="5" name="Title Placeholder 1"/>
          <p:cNvSpPr>
            <a:spLocks noGrp="1"/>
          </p:cNvSpPr>
          <p:nvPr>
            <p:ph type="title" hasCustomPrompt="1"/>
          </p:nvPr>
        </p:nvSpPr>
        <p:spPr>
          <a:xfrm>
            <a:off x="457200" y="1800000"/>
            <a:ext cx="4042792" cy="3960440"/>
          </a:xfrm>
          <a:prstGeom prst="rect">
            <a:avLst/>
          </a:prstGeom>
        </p:spPr>
        <p:txBody>
          <a:bodyPr vert="horz" lIns="91440" tIns="45720" rIns="91440" bIns="45720" rtlCol="0" anchor="t">
            <a:noAutofit/>
          </a:bodyPr>
          <a:lstStyle>
            <a:lvl1pPr>
              <a:defRPr sz="3200">
                <a:solidFill>
                  <a:schemeClr val="tx1"/>
                </a:solidFill>
                <a:latin typeface="+mn-lt"/>
              </a:defRPr>
            </a:lvl1pPr>
          </a:lstStyle>
          <a:p>
            <a:r>
              <a:rPr lang="en-US" dirty="0"/>
              <a:t>Click to edit text</a:t>
            </a:r>
            <a:endParaRPr lang="en-AU" dirty="0"/>
          </a:p>
        </p:txBody>
      </p:sp>
      <p:sp>
        <p:nvSpPr>
          <p:cNvPr id="9" name="Text Placeholder 2"/>
          <p:cNvSpPr>
            <a:spLocks noGrp="1"/>
          </p:cNvSpPr>
          <p:nvPr>
            <p:ph idx="1" hasCustomPrompt="1"/>
          </p:nvPr>
        </p:nvSpPr>
        <p:spPr>
          <a:xfrm>
            <a:off x="4680000" y="1800000"/>
            <a:ext cx="4042800" cy="3960000"/>
          </a:xfrm>
          <a:prstGeom prst="rect">
            <a:avLst/>
          </a:prstGeom>
        </p:spPr>
        <p:txBody>
          <a:bodyPr vert="horz" lIns="91440" tIns="45720" rIns="91440" bIns="45720" rtlCol="0">
            <a:noAutofit/>
          </a:bodyPr>
          <a:lstStyle>
            <a:lvl1pPr>
              <a:defRPr sz="3200"/>
            </a:lvl1pPr>
            <a:lvl2pPr>
              <a:defRPr sz="3200"/>
            </a:lvl2pPr>
            <a:lvl3pPr>
              <a:defRPr sz="3200"/>
            </a:lvl3pPr>
          </a:lstStyle>
          <a:p>
            <a:pPr lvl="0"/>
            <a:r>
              <a:rPr lang="en-US" dirty="0"/>
              <a:t>Click to edit text</a:t>
            </a:r>
          </a:p>
          <a:p>
            <a:pPr lvl="1"/>
            <a:r>
              <a:rPr lang="en-US" dirty="0"/>
              <a:t>Second level</a:t>
            </a:r>
          </a:p>
          <a:p>
            <a:pPr lvl="2"/>
            <a:r>
              <a:rPr lang="en-US" dirty="0"/>
              <a:t>Third level</a:t>
            </a:r>
          </a:p>
        </p:txBody>
      </p:sp>
      <p:sp>
        <p:nvSpPr>
          <p:cNvPr id="3" name="Text Placeholder 2"/>
          <p:cNvSpPr>
            <a:spLocks noGrp="1"/>
          </p:cNvSpPr>
          <p:nvPr>
            <p:ph type="body" sz="quarter" idx="13" hasCustomPrompt="1"/>
          </p:nvPr>
        </p:nvSpPr>
        <p:spPr>
          <a:xfrm>
            <a:off x="457200" y="273600"/>
            <a:ext cx="8218800" cy="1144800"/>
          </a:xfrm>
        </p:spPr>
        <p:txBody>
          <a:bodyPr>
            <a:noAutofit/>
          </a:bodyPr>
          <a:lstStyle>
            <a:lvl1pPr marL="0" indent="0">
              <a:buNone/>
              <a:defRPr sz="4400">
                <a:solidFill>
                  <a:schemeClr val="tx2"/>
                </a:solidFill>
                <a:latin typeface="+mj-lt"/>
              </a:defRPr>
            </a:lvl1pPr>
          </a:lstStyle>
          <a:p>
            <a:pPr lvl="0"/>
            <a:r>
              <a:rPr lang="en-AU" dirty="0"/>
              <a:t>Click to edit Heading 1</a:t>
            </a:r>
          </a:p>
        </p:txBody>
      </p:sp>
    </p:spTree>
    <p:extLst>
      <p:ext uri="{BB962C8B-B14F-4D97-AF65-F5344CB8AC3E}">
        <p14:creationId xmlns:p14="http://schemas.microsoft.com/office/powerpoint/2010/main" val="307810449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1, text and numbered lis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
        <p:nvSpPr>
          <p:cNvPr id="5" name="Title Placeholder 1"/>
          <p:cNvSpPr>
            <a:spLocks noGrp="1"/>
          </p:cNvSpPr>
          <p:nvPr>
            <p:ph type="title" hasCustomPrompt="1"/>
          </p:nvPr>
        </p:nvSpPr>
        <p:spPr>
          <a:xfrm>
            <a:off x="457200" y="1800000"/>
            <a:ext cx="4042792" cy="3960440"/>
          </a:xfrm>
          <a:prstGeom prst="rect">
            <a:avLst/>
          </a:prstGeom>
        </p:spPr>
        <p:txBody>
          <a:bodyPr vert="horz" lIns="91440" tIns="45720" rIns="91440" bIns="45720" rtlCol="0" anchor="t">
            <a:noAutofit/>
          </a:bodyPr>
          <a:lstStyle>
            <a:lvl1pPr>
              <a:defRPr sz="3200">
                <a:solidFill>
                  <a:schemeClr val="tx1"/>
                </a:solidFill>
                <a:latin typeface="+mn-lt"/>
              </a:defRPr>
            </a:lvl1pPr>
          </a:lstStyle>
          <a:p>
            <a:r>
              <a:rPr lang="en-US" dirty="0"/>
              <a:t>Click to edit text</a:t>
            </a:r>
            <a:endParaRPr lang="en-AU" dirty="0"/>
          </a:p>
        </p:txBody>
      </p:sp>
      <p:sp>
        <p:nvSpPr>
          <p:cNvPr id="6" name="Text Placeholder 2"/>
          <p:cNvSpPr>
            <a:spLocks noGrp="1"/>
          </p:cNvSpPr>
          <p:nvPr>
            <p:ph idx="1" hasCustomPrompt="1"/>
          </p:nvPr>
        </p:nvSpPr>
        <p:spPr>
          <a:xfrm>
            <a:off x="4680000" y="1800000"/>
            <a:ext cx="3960000" cy="3960000"/>
          </a:xfrm>
          <a:prstGeom prst="rect">
            <a:avLst/>
          </a:prstGeom>
        </p:spPr>
        <p:txBody>
          <a:bodyPr vert="horz" lIns="91440" tIns="45720" rIns="91440" bIns="45720" rtlCol="0">
            <a:noAutofit/>
          </a:bodyPr>
          <a:lstStyle>
            <a:lvl1pPr marL="514350" indent="-514350">
              <a:buFont typeface="+mj-lt"/>
              <a:buAutoNum type="arabicPeriod"/>
              <a:defRPr sz="3200"/>
            </a:lvl1pPr>
            <a:lvl2pPr marL="971550" indent="-514350">
              <a:buFont typeface="+mj-lt"/>
              <a:buAutoNum type="alphaLcPeriod"/>
              <a:defRPr sz="3200"/>
            </a:lvl2pPr>
            <a:lvl3pPr marL="1371600" indent="-457200">
              <a:buFont typeface="+mj-lt"/>
              <a:buAutoNum type="romanLcPeriod"/>
              <a:defRPr sz="3200"/>
            </a:lvl3pPr>
            <a:lvl4pPr marL="1828800" indent="-457200">
              <a:buFont typeface="+mj-lt"/>
              <a:buAutoNum type="arabicPeriod"/>
              <a:defRPr/>
            </a:lvl4pPr>
          </a:lstStyle>
          <a:p>
            <a:pPr lvl="0"/>
            <a:r>
              <a:rPr lang="en-US" dirty="0"/>
              <a:t>Click to edit text</a:t>
            </a:r>
          </a:p>
          <a:p>
            <a:pPr lvl="1"/>
            <a:r>
              <a:rPr lang="en-US" dirty="0"/>
              <a:t>Second level</a:t>
            </a:r>
          </a:p>
          <a:p>
            <a:pPr lvl="2"/>
            <a:r>
              <a:rPr lang="en-US" dirty="0"/>
              <a:t>Third level</a:t>
            </a:r>
          </a:p>
        </p:txBody>
      </p:sp>
      <p:sp>
        <p:nvSpPr>
          <p:cNvPr id="3" name="Text Placeholder 2"/>
          <p:cNvSpPr>
            <a:spLocks noGrp="1"/>
          </p:cNvSpPr>
          <p:nvPr>
            <p:ph type="body" sz="quarter" idx="13" hasCustomPrompt="1"/>
          </p:nvPr>
        </p:nvSpPr>
        <p:spPr>
          <a:xfrm>
            <a:off x="457200" y="273600"/>
            <a:ext cx="8218800" cy="1144800"/>
          </a:xfrm>
        </p:spPr>
        <p:txBody>
          <a:bodyPr>
            <a:noAutofit/>
          </a:bodyPr>
          <a:lstStyle>
            <a:lvl1pPr marL="0" indent="0">
              <a:buNone/>
              <a:defRPr sz="4400">
                <a:solidFill>
                  <a:schemeClr val="tx2"/>
                </a:solidFill>
                <a:latin typeface="+mj-lt"/>
              </a:defRPr>
            </a:lvl1pPr>
          </a:lstStyle>
          <a:p>
            <a:pPr lvl="0"/>
            <a:r>
              <a:rPr lang="en-AU" dirty="0"/>
              <a:t>Click to edit Heading 1</a:t>
            </a:r>
          </a:p>
        </p:txBody>
      </p:sp>
    </p:spTree>
    <p:extLst>
      <p:ext uri="{BB962C8B-B14F-4D97-AF65-F5344CB8AC3E}">
        <p14:creationId xmlns:p14="http://schemas.microsoft.com/office/powerpoint/2010/main" val="18752603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1 and one large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C08D3E4-671E-4009-8808-6147F088B916}" type="slidenum">
              <a:rPr lang="en-AU" smtClean="0"/>
              <a:t>‹#›</a:t>
            </a:fld>
            <a:endParaRPr lang="en-AU"/>
          </a:p>
        </p:txBody>
      </p:sp>
      <p:sp>
        <p:nvSpPr>
          <p:cNvPr id="11" name="Title Placeholder 1"/>
          <p:cNvSpPr>
            <a:spLocks noGrp="1"/>
          </p:cNvSpPr>
          <p:nvPr>
            <p:ph type="title" hasCustomPrompt="1"/>
          </p:nvPr>
        </p:nvSpPr>
        <p:spPr>
          <a:xfrm>
            <a:off x="457200" y="274638"/>
            <a:ext cx="8219256" cy="1143000"/>
          </a:xfrm>
          <a:prstGeom prst="rect">
            <a:avLst/>
          </a:prstGeom>
        </p:spPr>
        <p:txBody>
          <a:bodyPr vert="horz" lIns="91440" tIns="45720" rIns="91440" bIns="45720" rtlCol="0" anchor="t">
            <a:noAutofit/>
          </a:bodyPr>
          <a:lstStyle>
            <a:lvl1pPr>
              <a:defRPr/>
            </a:lvl1pPr>
          </a:lstStyle>
          <a:p>
            <a:r>
              <a:rPr lang="en-US" dirty="0"/>
              <a:t>Click to edit Heading 1</a:t>
            </a:r>
            <a:endParaRPr lang="en-AU" dirty="0"/>
          </a:p>
        </p:txBody>
      </p:sp>
      <p:sp>
        <p:nvSpPr>
          <p:cNvPr id="8" name="Picture Placeholder 2"/>
          <p:cNvSpPr>
            <a:spLocks noGrp="1"/>
          </p:cNvSpPr>
          <p:nvPr>
            <p:ph type="pic" sz="quarter" idx="13" hasCustomPrompt="1"/>
          </p:nvPr>
        </p:nvSpPr>
        <p:spPr>
          <a:xfrm>
            <a:off x="457200" y="1800225"/>
            <a:ext cx="8220929" cy="3960000"/>
          </a:xfrm>
          <a:custGeom>
            <a:avLst/>
            <a:gdLst>
              <a:gd name="connsiteX0" fmla="*/ 697720 w 8216900"/>
              <a:gd name="connsiteY0" fmla="*/ 0 h 4186238"/>
              <a:gd name="connsiteX1" fmla="*/ 8216900 w 8216900"/>
              <a:gd name="connsiteY1" fmla="*/ 0 h 4186238"/>
              <a:gd name="connsiteX2" fmla="*/ 8216900 w 8216900"/>
              <a:gd name="connsiteY2" fmla="*/ 0 h 4186238"/>
              <a:gd name="connsiteX3" fmla="*/ 8216900 w 8216900"/>
              <a:gd name="connsiteY3" fmla="*/ 3488518 h 4186238"/>
              <a:gd name="connsiteX4" fmla="*/ 7519180 w 8216900"/>
              <a:gd name="connsiteY4" fmla="*/ 4186238 h 4186238"/>
              <a:gd name="connsiteX5" fmla="*/ 0 w 8216900"/>
              <a:gd name="connsiteY5" fmla="*/ 4186238 h 4186238"/>
              <a:gd name="connsiteX6" fmla="*/ 0 w 8216900"/>
              <a:gd name="connsiteY6" fmla="*/ 4186238 h 4186238"/>
              <a:gd name="connsiteX7" fmla="*/ 0 w 8216900"/>
              <a:gd name="connsiteY7" fmla="*/ 697720 h 4186238"/>
              <a:gd name="connsiteX8" fmla="*/ 697720 w 8216900"/>
              <a:gd name="connsiteY8" fmla="*/ 0 h 4186238"/>
              <a:gd name="connsiteX0" fmla="*/ 697720 w 8216900"/>
              <a:gd name="connsiteY0" fmla="*/ 0 h 4186238"/>
              <a:gd name="connsiteX1" fmla="*/ 8216900 w 8216900"/>
              <a:gd name="connsiteY1" fmla="*/ 0 h 4186238"/>
              <a:gd name="connsiteX2" fmla="*/ 8216900 w 8216900"/>
              <a:gd name="connsiteY2" fmla="*/ 0 h 4186238"/>
              <a:gd name="connsiteX3" fmla="*/ 8216900 w 8216900"/>
              <a:gd name="connsiteY3" fmla="*/ 3488518 h 4186238"/>
              <a:gd name="connsiteX4" fmla="*/ 7519180 w 8216900"/>
              <a:gd name="connsiteY4" fmla="*/ 4186238 h 4186238"/>
              <a:gd name="connsiteX5" fmla="*/ 0 w 8216900"/>
              <a:gd name="connsiteY5" fmla="*/ 4186238 h 4186238"/>
              <a:gd name="connsiteX6" fmla="*/ 0 w 8216900"/>
              <a:gd name="connsiteY6" fmla="*/ 4186238 h 4186238"/>
              <a:gd name="connsiteX7" fmla="*/ 697720 w 8216900"/>
              <a:gd name="connsiteY7" fmla="*/ 0 h 4186238"/>
              <a:gd name="connsiteX0" fmla="*/ 0 w 8220929"/>
              <a:gd name="connsiteY0" fmla="*/ 0 h 4186238"/>
              <a:gd name="connsiteX1" fmla="*/ 8220929 w 8220929"/>
              <a:gd name="connsiteY1" fmla="*/ 0 h 4186238"/>
              <a:gd name="connsiteX2" fmla="*/ 8220929 w 8220929"/>
              <a:gd name="connsiteY2" fmla="*/ 0 h 4186238"/>
              <a:gd name="connsiteX3" fmla="*/ 8220929 w 8220929"/>
              <a:gd name="connsiteY3" fmla="*/ 3488518 h 4186238"/>
              <a:gd name="connsiteX4" fmla="*/ 7523209 w 8220929"/>
              <a:gd name="connsiteY4" fmla="*/ 4186238 h 4186238"/>
              <a:gd name="connsiteX5" fmla="*/ 4029 w 8220929"/>
              <a:gd name="connsiteY5" fmla="*/ 4186238 h 4186238"/>
              <a:gd name="connsiteX6" fmla="*/ 4029 w 8220929"/>
              <a:gd name="connsiteY6" fmla="*/ 4186238 h 4186238"/>
              <a:gd name="connsiteX7" fmla="*/ 0 w 8220929"/>
              <a:gd name="connsiteY7" fmla="*/ 0 h 418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0929" h="4186238">
                <a:moveTo>
                  <a:pt x="0" y="0"/>
                </a:moveTo>
                <a:lnTo>
                  <a:pt x="8220929" y="0"/>
                </a:lnTo>
                <a:lnTo>
                  <a:pt x="8220929" y="0"/>
                </a:lnTo>
                <a:lnTo>
                  <a:pt x="8220929" y="3488518"/>
                </a:lnTo>
                <a:cubicBezTo>
                  <a:pt x="8220929" y="3873858"/>
                  <a:pt x="7908549" y="4186238"/>
                  <a:pt x="7523209" y="4186238"/>
                </a:cubicBezTo>
                <a:lnTo>
                  <a:pt x="4029" y="4186238"/>
                </a:lnTo>
                <a:lnTo>
                  <a:pt x="4029" y="4186238"/>
                </a:lnTo>
                <a:lnTo>
                  <a:pt x="0" y="0"/>
                </a:lnTo>
                <a:close/>
              </a:path>
            </a:pathLst>
          </a:custGeom>
          <a:ln w="3175">
            <a:solidFill>
              <a:schemeClr val="tx2"/>
            </a:solidFill>
          </a:ln>
        </p:spPr>
        <p:txBody>
          <a:bodyPr/>
          <a:lstStyle>
            <a:lvl1pPr marL="0" indent="0">
              <a:buNone/>
              <a:defRPr sz="1800"/>
            </a:lvl1pPr>
          </a:lstStyle>
          <a:p>
            <a:r>
              <a:rPr lang="en-AU" dirty="0"/>
              <a:t>[Click on icon to insert image]</a:t>
            </a:r>
          </a:p>
        </p:txBody>
      </p:sp>
    </p:spTree>
    <p:extLst>
      <p:ext uri="{BB962C8B-B14F-4D97-AF65-F5344CB8AC3E}">
        <p14:creationId xmlns:p14="http://schemas.microsoft.com/office/powerpoint/2010/main" val="345611216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Tree>
    <p:extLst>
      <p:ext uri="{BB962C8B-B14F-4D97-AF65-F5344CB8AC3E}">
        <p14:creationId xmlns:p14="http://schemas.microsoft.com/office/powerpoint/2010/main" val="39470819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estions?">
    <p:spTree>
      <p:nvGrpSpPr>
        <p:cNvPr id="1" name=""/>
        <p:cNvGrpSpPr/>
        <p:nvPr/>
      </p:nvGrpSpPr>
      <p:grpSpPr>
        <a:xfrm>
          <a:off x="0" y="0"/>
          <a:ext cx="0" cy="0"/>
          <a:chOff x="0" y="0"/>
          <a:chExt cx="0" cy="0"/>
        </a:xfrm>
      </p:grpSpPr>
      <p:sp>
        <p:nvSpPr>
          <p:cNvPr id="9" name="Round Diagonal Corner Rectangle 8"/>
          <p:cNvSpPr/>
          <p:nvPr userDrawn="1"/>
        </p:nvSpPr>
        <p:spPr>
          <a:xfrm>
            <a:off x="-16542" y="-8706"/>
            <a:ext cx="9160541" cy="5570562"/>
          </a:xfrm>
          <a:custGeom>
            <a:avLst/>
            <a:gdLst>
              <a:gd name="connsiteX0" fmla="*/ 1193822 w 9144000"/>
              <a:gd name="connsiteY0" fmla="*/ 0 h 6237312"/>
              <a:gd name="connsiteX1" fmla="*/ 9144000 w 9144000"/>
              <a:gd name="connsiteY1" fmla="*/ 0 h 6237312"/>
              <a:gd name="connsiteX2" fmla="*/ 9144000 w 9144000"/>
              <a:gd name="connsiteY2" fmla="*/ 0 h 6237312"/>
              <a:gd name="connsiteX3" fmla="*/ 9144000 w 9144000"/>
              <a:gd name="connsiteY3" fmla="*/ 5043490 h 6237312"/>
              <a:gd name="connsiteX4" fmla="*/ 7950178 w 9144000"/>
              <a:gd name="connsiteY4" fmla="*/ 6237312 h 6237312"/>
              <a:gd name="connsiteX5" fmla="*/ 0 w 9144000"/>
              <a:gd name="connsiteY5" fmla="*/ 6237312 h 6237312"/>
              <a:gd name="connsiteX6" fmla="*/ 0 w 9144000"/>
              <a:gd name="connsiteY6" fmla="*/ 6237312 h 6237312"/>
              <a:gd name="connsiteX7" fmla="*/ 0 w 9144000"/>
              <a:gd name="connsiteY7" fmla="*/ 1193822 h 6237312"/>
              <a:gd name="connsiteX8" fmla="*/ 1193822 w 9144000"/>
              <a:gd name="connsiteY8" fmla="*/ 0 h 6237312"/>
              <a:gd name="connsiteX0" fmla="*/ 1193822 w 9144000"/>
              <a:gd name="connsiteY0" fmla="*/ 0 h 6237312"/>
              <a:gd name="connsiteX1" fmla="*/ 9144000 w 9144000"/>
              <a:gd name="connsiteY1" fmla="*/ 0 h 6237312"/>
              <a:gd name="connsiteX2" fmla="*/ 9144000 w 9144000"/>
              <a:gd name="connsiteY2" fmla="*/ 0 h 6237312"/>
              <a:gd name="connsiteX3" fmla="*/ 9144000 w 9144000"/>
              <a:gd name="connsiteY3" fmla="*/ 5043490 h 6237312"/>
              <a:gd name="connsiteX4" fmla="*/ 7950178 w 9144000"/>
              <a:gd name="connsiteY4" fmla="*/ 6237312 h 6237312"/>
              <a:gd name="connsiteX5" fmla="*/ 0 w 9144000"/>
              <a:gd name="connsiteY5" fmla="*/ 6237312 h 6237312"/>
              <a:gd name="connsiteX6" fmla="*/ 0 w 9144000"/>
              <a:gd name="connsiteY6" fmla="*/ 6237312 h 6237312"/>
              <a:gd name="connsiteX7" fmla="*/ 1193822 w 9144000"/>
              <a:gd name="connsiteY7" fmla="*/ 0 h 6237312"/>
              <a:gd name="connsiteX0" fmla="*/ 0 w 9151016"/>
              <a:gd name="connsiteY0" fmla="*/ 0 h 6237312"/>
              <a:gd name="connsiteX1" fmla="*/ 9151016 w 9151016"/>
              <a:gd name="connsiteY1" fmla="*/ 0 h 6237312"/>
              <a:gd name="connsiteX2" fmla="*/ 9151016 w 9151016"/>
              <a:gd name="connsiteY2" fmla="*/ 0 h 6237312"/>
              <a:gd name="connsiteX3" fmla="*/ 9151016 w 9151016"/>
              <a:gd name="connsiteY3" fmla="*/ 5043490 h 6237312"/>
              <a:gd name="connsiteX4" fmla="*/ 7957194 w 9151016"/>
              <a:gd name="connsiteY4" fmla="*/ 6237312 h 6237312"/>
              <a:gd name="connsiteX5" fmla="*/ 7016 w 9151016"/>
              <a:gd name="connsiteY5" fmla="*/ 6237312 h 6237312"/>
              <a:gd name="connsiteX6" fmla="*/ 7016 w 9151016"/>
              <a:gd name="connsiteY6" fmla="*/ 6237312 h 6237312"/>
              <a:gd name="connsiteX7" fmla="*/ 0 w 9151016"/>
              <a:gd name="connsiteY7" fmla="*/ 0 h 6237312"/>
              <a:gd name="connsiteX0" fmla="*/ 0 w 9160541"/>
              <a:gd name="connsiteY0" fmla="*/ 676275 h 6237312"/>
              <a:gd name="connsiteX1" fmla="*/ 9160541 w 9160541"/>
              <a:gd name="connsiteY1" fmla="*/ 0 h 6237312"/>
              <a:gd name="connsiteX2" fmla="*/ 9160541 w 9160541"/>
              <a:gd name="connsiteY2" fmla="*/ 0 h 6237312"/>
              <a:gd name="connsiteX3" fmla="*/ 9160541 w 9160541"/>
              <a:gd name="connsiteY3" fmla="*/ 5043490 h 6237312"/>
              <a:gd name="connsiteX4" fmla="*/ 7966719 w 9160541"/>
              <a:gd name="connsiteY4" fmla="*/ 6237312 h 6237312"/>
              <a:gd name="connsiteX5" fmla="*/ 16541 w 9160541"/>
              <a:gd name="connsiteY5" fmla="*/ 6237312 h 6237312"/>
              <a:gd name="connsiteX6" fmla="*/ 16541 w 9160541"/>
              <a:gd name="connsiteY6" fmla="*/ 6237312 h 6237312"/>
              <a:gd name="connsiteX7" fmla="*/ 0 w 9160541"/>
              <a:gd name="connsiteY7" fmla="*/ 676275 h 6237312"/>
              <a:gd name="connsiteX0" fmla="*/ 0 w 9160541"/>
              <a:gd name="connsiteY0" fmla="*/ 676275 h 6237312"/>
              <a:gd name="connsiteX1" fmla="*/ 9160541 w 9160541"/>
              <a:gd name="connsiteY1" fmla="*/ 0 h 6237312"/>
              <a:gd name="connsiteX2" fmla="*/ 9151016 w 9160541"/>
              <a:gd name="connsiteY2" fmla="*/ 666750 h 6237312"/>
              <a:gd name="connsiteX3" fmla="*/ 9160541 w 9160541"/>
              <a:gd name="connsiteY3" fmla="*/ 5043490 h 6237312"/>
              <a:gd name="connsiteX4" fmla="*/ 7966719 w 9160541"/>
              <a:gd name="connsiteY4" fmla="*/ 6237312 h 6237312"/>
              <a:gd name="connsiteX5" fmla="*/ 16541 w 9160541"/>
              <a:gd name="connsiteY5" fmla="*/ 6237312 h 6237312"/>
              <a:gd name="connsiteX6" fmla="*/ 16541 w 9160541"/>
              <a:gd name="connsiteY6" fmla="*/ 6237312 h 6237312"/>
              <a:gd name="connsiteX7" fmla="*/ 0 w 9160541"/>
              <a:gd name="connsiteY7" fmla="*/ 676275 h 6237312"/>
              <a:gd name="connsiteX0" fmla="*/ 0 w 9160541"/>
              <a:gd name="connsiteY0" fmla="*/ 9525 h 5570562"/>
              <a:gd name="connsiteX1" fmla="*/ 7988966 w 9160541"/>
              <a:gd name="connsiteY1" fmla="*/ 9525 h 5570562"/>
              <a:gd name="connsiteX2" fmla="*/ 9151016 w 9160541"/>
              <a:gd name="connsiteY2" fmla="*/ 0 h 5570562"/>
              <a:gd name="connsiteX3" fmla="*/ 9160541 w 9160541"/>
              <a:gd name="connsiteY3" fmla="*/ 4376740 h 5570562"/>
              <a:gd name="connsiteX4" fmla="*/ 7966719 w 9160541"/>
              <a:gd name="connsiteY4" fmla="*/ 5570562 h 5570562"/>
              <a:gd name="connsiteX5" fmla="*/ 16541 w 9160541"/>
              <a:gd name="connsiteY5" fmla="*/ 5570562 h 5570562"/>
              <a:gd name="connsiteX6" fmla="*/ 16541 w 9160541"/>
              <a:gd name="connsiteY6" fmla="*/ 5570562 h 5570562"/>
              <a:gd name="connsiteX7" fmla="*/ 0 w 9160541"/>
              <a:gd name="connsiteY7" fmla="*/ 9525 h 5570562"/>
              <a:gd name="connsiteX0" fmla="*/ 0 w 9160541"/>
              <a:gd name="connsiteY0" fmla="*/ 9525 h 5570562"/>
              <a:gd name="connsiteX1" fmla="*/ 9151016 w 9160541"/>
              <a:gd name="connsiteY1" fmla="*/ 0 h 5570562"/>
              <a:gd name="connsiteX2" fmla="*/ 9160541 w 9160541"/>
              <a:gd name="connsiteY2" fmla="*/ 4376740 h 5570562"/>
              <a:gd name="connsiteX3" fmla="*/ 7966719 w 9160541"/>
              <a:gd name="connsiteY3" fmla="*/ 5570562 h 5570562"/>
              <a:gd name="connsiteX4" fmla="*/ 16541 w 9160541"/>
              <a:gd name="connsiteY4" fmla="*/ 5570562 h 5570562"/>
              <a:gd name="connsiteX5" fmla="*/ 16541 w 9160541"/>
              <a:gd name="connsiteY5" fmla="*/ 5570562 h 5570562"/>
              <a:gd name="connsiteX6" fmla="*/ 0 w 9160541"/>
              <a:gd name="connsiteY6" fmla="*/ 9525 h 5570562"/>
              <a:gd name="connsiteX0" fmla="*/ 0 w 9160541"/>
              <a:gd name="connsiteY0" fmla="*/ 0 h 5570562"/>
              <a:gd name="connsiteX1" fmla="*/ 9151016 w 9160541"/>
              <a:gd name="connsiteY1" fmla="*/ 0 h 5570562"/>
              <a:gd name="connsiteX2" fmla="*/ 9160541 w 9160541"/>
              <a:gd name="connsiteY2" fmla="*/ 4376740 h 5570562"/>
              <a:gd name="connsiteX3" fmla="*/ 7966719 w 9160541"/>
              <a:gd name="connsiteY3" fmla="*/ 5570562 h 5570562"/>
              <a:gd name="connsiteX4" fmla="*/ 16541 w 9160541"/>
              <a:gd name="connsiteY4" fmla="*/ 5570562 h 5570562"/>
              <a:gd name="connsiteX5" fmla="*/ 16541 w 9160541"/>
              <a:gd name="connsiteY5" fmla="*/ 5570562 h 5570562"/>
              <a:gd name="connsiteX6" fmla="*/ 0 w 9160541"/>
              <a:gd name="connsiteY6" fmla="*/ 0 h 5570562"/>
              <a:gd name="connsiteX0" fmla="*/ 0 w 9160541"/>
              <a:gd name="connsiteY0" fmla="*/ 0 h 5570562"/>
              <a:gd name="connsiteX1" fmla="*/ 9160541 w 9160541"/>
              <a:gd name="connsiteY1" fmla="*/ 0 h 5570562"/>
              <a:gd name="connsiteX2" fmla="*/ 9160541 w 9160541"/>
              <a:gd name="connsiteY2" fmla="*/ 4376740 h 5570562"/>
              <a:gd name="connsiteX3" fmla="*/ 7966719 w 9160541"/>
              <a:gd name="connsiteY3" fmla="*/ 5570562 h 5570562"/>
              <a:gd name="connsiteX4" fmla="*/ 16541 w 9160541"/>
              <a:gd name="connsiteY4" fmla="*/ 5570562 h 5570562"/>
              <a:gd name="connsiteX5" fmla="*/ 16541 w 9160541"/>
              <a:gd name="connsiteY5" fmla="*/ 5570562 h 5570562"/>
              <a:gd name="connsiteX6" fmla="*/ 0 w 9160541"/>
              <a:gd name="connsiteY6" fmla="*/ 0 h 557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541" h="5570562">
                <a:moveTo>
                  <a:pt x="0" y="0"/>
                </a:moveTo>
                <a:lnTo>
                  <a:pt x="9160541" y="0"/>
                </a:lnTo>
                <a:lnTo>
                  <a:pt x="9160541" y="4376740"/>
                </a:lnTo>
                <a:cubicBezTo>
                  <a:pt x="9160541" y="5036070"/>
                  <a:pt x="8626049" y="5570562"/>
                  <a:pt x="7966719" y="5570562"/>
                </a:cubicBezTo>
                <a:lnTo>
                  <a:pt x="16541" y="5570562"/>
                </a:lnTo>
                <a:lnTo>
                  <a:pt x="16541" y="5570562"/>
                </a:lnTo>
                <a:cubicBezTo>
                  <a:pt x="14202" y="3491458"/>
                  <a:pt x="2339" y="2079104"/>
                  <a:pt x="0" y="0"/>
                </a:cubicBezTo>
                <a:close/>
              </a:path>
            </a:pathLst>
          </a:custGeom>
          <a:gradFill flip="none" rotWithShape="1">
            <a:gsLst>
              <a:gs pos="20000">
                <a:srgbClr val="005191"/>
              </a:gs>
              <a:gs pos="100000">
                <a:srgbClr val="0073CF">
                  <a:alpha val="80000"/>
                  <a:lumMod val="90000"/>
                  <a:lumOff val="10000"/>
                </a:srgbClr>
              </a:gs>
            </a:gsLst>
            <a:lin ang="18252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txBox="1">
            <a:spLocks/>
          </p:cNvSpPr>
          <p:nvPr userDrawn="1"/>
        </p:nvSpPr>
        <p:spPr>
          <a:xfrm>
            <a:off x="467544" y="1700808"/>
            <a:ext cx="6400800" cy="8763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4200" kern="1200">
                <a:solidFill>
                  <a:schemeClr val="bg1"/>
                </a:solidFill>
                <a:latin typeface="Franklin Gothic Demi"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t>Questions?</a:t>
            </a:r>
            <a:endParaRPr lang="en-AU"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312" y="5805344"/>
            <a:ext cx="1365736" cy="720000"/>
          </a:xfrm>
          <a:prstGeom prst="rect">
            <a:avLst/>
          </a:prstGeom>
        </p:spPr>
      </p:pic>
      <p:sp>
        <p:nvSpPr>
          <p:cNvPr id="5" name="Text Placeholder 4"/>
          <p:cNvSpPr>
            <a:spLocks noGrp="1"/>
          </p:cNvSpPr>
          <p:nvPr>
            <p:ph type="body" sz="quarter" idx="10" hasCustomPrompt="1"/>
          </p:nvPr>
        </p:nvSpPr>
        <p:spPr>
          <a:xfrm>
            <a:off x="467544" y="2852738"/>
            <a:ext cx="7200900" cy="1439862"/>
          </a:xfrm>
        </p:spPr>
        <p:txBody>
          <a:bodyPr/>
          <a:lstStyle>
            <a:lvl1pPr marL="0" indent="0">
              <a:buNone/>
              <a:defRPr baseline="0">
                <a:solidFill>
                  <a:schemeClr val="bg1"/>
                </a:solidFill>
              </a:defRPr>
            </a:lvl1pPr>
          </a:lstStyle>
          <a:p>
            <a:pPr lvl="0"/>
            <a:r>
              <a:rPr lang="en-US" dirty="0"/>
              <a:t>Click to edit text</a:t>
            </a:r>
          </a:p>
        </p:txBody>
      </p:sp>
    </p:spTree>
    <p:extLst>
      <p:ext uri="{BB962C8B-B14F-4D97-AF65-F5344CB8AC3E}">
        <p14:creationId xmlns:p14="http://schemas.microsoft.com/office/powerpoint/2010/main" val="113624603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6" name="Round Diagonal Corner Rectangle 8"/>
          <p:cNvSpPr/>
          <p:nvPr userDrawn="1"/>
        </p:nvSpPr>
        <p:spPr>
          <a:xfrm>
            <a:off x="-16542" y="-8706"/>
            <a:ext cx="9160541" cy="5570562"/>
          </a:xfrm>
          <a:custGeom>
            <a:avLst/>
            <a:gdLst>
              <a:gd name="connsiteX0" fmla="*/ 1193822 w 9144000"/>
              <a:gd name="connsiteY0" fmla="*/ 0 h 6237312"/>
              <a:gd name="connsiteX1" fmla="*/ 9144000 w 9144000"/>
              <a:gd name="connsiteY1" fmla="*/ 0 h 6237312"/>
              <a:gd name="connsiteX2" fmla="*/ 9144000 w 9144000"/>
              <a:gd name="connsiteY2" fmla="*/ 0 h 6237312"/>
              <a:gd name="connsiteX3" fmla="*/ 9144000 w 9144000"/>
              <a:gd name="connsiteY3" fmla="*/ 5043490 h 6237312"/>
              <a:gd name="connsiteX4" fmla="*/ 7950178 w 9144000"/>
              <a:gd name="connsiteY4" fmla="*/ 6237312 h 6237312"/>
              <a:gd name="connsiteX5" fmla="*/ 0 w 9144000"/>
              <a:gd name="connsiteY5" fmla="*/ 6237312 h 6237312"/>
              <a:gd name="connsiteX6" fmla="*/ 0 w 9144000"/>
              <a:gd name="connsiteY6" fmla="*/ 6237312 h 6237312"/>
              <a:gd name="connsiteX7" fmla="*/ 0 w 9144000"/>
              <a:gd name="connsiteY7" fmla="*/ 1193822 h 6237312"/>
              <a:gd name="connsiteX8" fmla="*/ 1193822 w 9144000"/>
              <a:gd name="connsiteY8" fmla="*/ 0 h 6237312"/>
              <a:gd name="connsiteX0" fmla="*/ 1193822 w 9144000"/>
              <a:gd name="connsiteY0" fmla="*/ 0 h 6237312"/>
              <a:gd name="connsiteX1" fmla="*/ 9144000 w 9144000"/>
              <a:gd name="connsiteY1" fmla="*/ 0 h 6237312"/>
              <a:gd name="connsiteX2" fmla="*/ 9144000 w 9144000"/>
              <a:gd name="connsiteY2" fmla="*/ 0 h 6237312"/>
              <a:gd name="connsiteX3" fmla="*/ 9144000 w 9144000"/>
              <a:gd name="connsiteY3" fmla="*/ 5043490 h 6237312"/>
              <a:gd name="connsiteX4" fmla="*/ 7950178 w 9144000"/>
              <a:gd name="connsiteY4" fmla="*/ 6237312 h 6237312"/>
              <a:gd name="connsiteX5" fmla="*/ 0 w 9144000"/>
              <a:gd name="connsiteY5" fmla="*/ 6237312 h 6237312"/>
              <a:gd name="connsiteX6" fmla="*/ 0 w 9144000"/>
              <a:gd name="connsiteY6" fmla="*/ 6237312 h 6237312"/>
              <a:gd name="connsiteX7" fmla="*/ 1193822 w 9144000"/>
              <a:gd name="connsiteY7" fmla="*/ 0 h 6237312"/>
              <a:gd name="connsiteX0" fmla="*/ 0 w 9151016"/>
              <a:gd name="connsiteY0" fmla="*/ 0 h 6237312"/>
              <a:gd name="connsiteX1" fmla="*/ 9151016 w 9151016"/>
              <a:gd name="connsiteY1" fmla="*/ 0 h 6237312"/>
              <a:gd name="connsiteX2" fmla="*/ 9151016 w 9151016"/>
              <a:gd name="connsiteY2" fmla="*/ 0 h 6237312"/>
              <a:gd name="connsiteX3" fmla="*/ 9151016 w 9151016"/>
              <a:gd name="connsiteY3" fmla="*/ 5043490 h 6237312"/>
              <a:gd name="connsiteX4" fmla="*/ 7957194 w 9151016"/>
              <a:gd name="connsiteY4" fmla="*/ 6237312 h 6237312"/>
              <a:gd name="connsiteX5" fmla="*/ 7016 w 9151016"/>
              <a:gd name="connsiteY5" fmla="*/ 6237312 h 6237312"/>
              <a:gd name="connsiteX6" fmla="*/ 7016 w 9151016"/>
              <a:gd name="connsiteY6" fmla="*/ 6237312 h 6237312"/>
              <a:gd name="connsiteX7" fmla="*/ 0 w 9151016"/>
              <a:gd name="connsiteY7" fmla="*/ 0 h 6237312"/>
              <a:gd name="connsiteX0" fmla="*/ 0 w 9160541"/>
              <a:gd name="connsiteY0" fmla="*/ 676275 h 6237312"/>
              <a:gd name="connsiteX1" fmla="*/ 9160541 w 9160541"/>
              <a:gd name="connsiteY1" fmla="*/ 0 h 6237312"/>
              <a:gd name="connsiteX2" fmla="*/ 9160541 w 9160541"/>
              <a:gd name="connsiteY2" fmla="*/ 0 h 6237312"/>
              <a:gd name="connsiteX3" fmla="*/ 9160541 w 9160541"/>
              <a:gd name="connsiteY3" fmla="*/ 5043490 h 6237312"/>
              <a:gd name="connsiteX4" fmla="*/ 7966719 w 9160541"/>
              <a:gd name="connsiteY4" fmla="*/ 6237312 h 6237312"/>
              <a:gd name="connsiteX5" fmla="*/ 16541 w 9160541"/>
              <a:gd name="connsiteY5" fmla="*/ 6237312 h 6237312"/>
              <a:gd name="connsiteX6" fmla="*/ 16541 w 9160541"/>
              <a:gd name="connsiteY6" fmla="*/ 6237312 h 6237312"/>
              <a:gd name="connsiteX7" fmla="*/ 0 w 9160541"/>
              <a:gd name="connsiteY7" fmla="*/ 676275 h 6237312"/>
              <a:gd name="connsiteX0" fmla="*/ 0 w 9160541"/>
              <a:gd name="connsiteY0" fmla="*/ 676275 h 6237312"/>
              <a:gd name="connsiteX1" fmla="*/ 9160541 w 9160541"/>
              <a:gd name="connsiteY1" fmla="*/ 0 h 6237312"/>
              <a:gd name="connsiteX2" fmla="*/ 9151016 w 9160541"/>
              <a:gd name="connsiteY2" fmla="*/ 666750 h 6237312"/>
              <a:gd name="connsiteX3" fmla="*/ 9160541 w 9160541"/>
              <a:gd name="connsiteY3" fmla="*/ 5043490 h 6237312"/>
              <a:gd name="connsiteX4" fmla="*/ 7966719 w 9160541"/>
              <a:gd name="connsiteY4" fmla="*/ 6237312 h 6237312"/>
              <a:gd name="connsiteX5" fmla="*/ 16541 w 9160541"/>
              <a:gd name="connsiteY5" fmla="*/ 6237312 h 6237312"/>
              <a:gd name="connsiteX6" fmla="*/ 16541 w 9160541"/>
              <a:gd name="connsiteY6" fmla="*/ 6237312 h 6237312"/>
              <a:gd name="connsiteX7" fmla="*/ 0 w 9160541"/>
              <a:gd name="connsiteY7" fmla="*/ 676275 h 6237312"/>
              <a:gd name="connsiteX0" fmla="*/ 0 w 9160541"/>
              <a:gd name="connsiteY0" fmla="*/ 9525 h 5570562"/>
              <a:gd name="connsiteX1" fmla="*/ 7988966 w 9160541"/>
              <a:gd name="connsiteY1" fmla="*/ 9525 h 5570562"/>
              <a:gd name="connsiteX2" fmla="*/ 9151016 w 9160541"/>
              <a:gd name="connsiteY2" fmla="*/ 0 h 5570562"/>
              <a:gd name="connsiteX3" fmla="*/ 9160541 w 9160541"/>
              <a:gd name="connsiteY3" fmla="*/ 4376740 h 5570562"/>
              <a:gd name="connsiteX4" fmla="*/ 7966719 w 9160541"/>
              <a:gd name="connsiteY4" fmla="*/ 5570562 h 5570562"/>
              <a:gd name="connsiteX5" fmla="*/ 16541 w 9160541"/>
              <a:gd name="connsiteY5" fmla="*/ 5570562 h 5570562"/>
              <a:gd name="connsiteX6" fmla="*/ 16541 w 9160541"/>
              <a:gd name="connsiteY6" fmla="*/ 5570562 h 5570562"/>
              <a:gd name="connsiteX7" fmla="*/ 0 w 9160541"/>
              <a:gd name="connsiteY7" fmla="*/ 9525 h 5570562"/>
              <a:gd name="connsiteX0" fmla="*/ 0 w 9160541"/>
              <a:gd name="connsiteY0" fmla="*/ 9525 h 5570562"/>
              <a:gd name="connsiteX1" fmla="*/ 9151016 w 9160541"/>
              <a:gd name="connsiteY1" fmla="*/ 0 h 5570562"/>
              <a:gd name="connsiteX2" fmla="*/ 9160541 w 9160541"/>
              <a:gd name="connsiteY2" fmla="*/ 4376740 h 5570562"/>
              <a:gd name="connsiteX3" fmla="*/ 7966719 w 9160541"/>
              <a:gd name="connsiteY3" fmla="*/ 5570562 h 5570562"/>
              <a:gd name="connsiteX4" fmla="*/ 16541 w 9160541"/>
              <a:gd name="connsiteY4" fmla="*/ 5570562 h 5570562"/>
              <a:gd name="connsiteX5" fmla="*/ 16541 w 9160541"/>
              <a:gd name="connsiteY5" fmla="*/ 5570562 h 5570562"/>
              <a:gd name="connsiteX6" fmla="*/ 0 w 9160541"/>
              <a:gd name="connsiteY6" fmla="*/ 9525 h 5570562"/>
              <a:gd name="connsiteX0" fmla="*/ 0 w 9160541"/>
              <a:gd name="connsiteY0" fmla="*/ 0 h 5570562"/>
              <a:gd name="connsiteX1" fmla="*/ 9151016 w 9160541"/>
              <a:gd name="connsiteY1" fmla="*/ 0 h 5570562"/>
              <a:gd name="connsiteX2" fmla="*/ 9160541 w 9160541"/>
              <a:gd name="connsiteY2" fmla="*/ 4376740 h 5570562"/>
              <a:gd name="connsiteX3" fmla="*/ 7966719 w 9160541"/>
              <a:gd name="connsiteY3" fmla="*/ 5570562 h 5570562"/>
              <a:gd name="connsiteX4" fmla="*/ 16541 w 9160541"/>
              <a:gd name="connsiteY4" fmla="*/ 5570562 h 5570562"/>
              <a:gd name="connsiteX5" fmla="*/ 16541 w 9160541"/>
              <a:gd name="connsiteY5" fmla="*/ 5570562 h 5570562"/>
              <a:gd name="connsiteX6" fmla="*/ 0 w 9160541"/>
              <a:gd name="connsiteY6" fmla="*/ 0 h 5570562"/>
              <a:gd name="connsiteX0" fmla="*/ 0 w 9160541"/>
              <a:gd name="connsiteY0" fmla="*/ 0 h 5570562"/>
              <a:gd name="connsiteX1" fmla="*/ 9160541 w 9160541"/>
              <a:gd name="connsiteY1" fmla="*/ 0 h 5570562"/>
              <a:gd name="connsiteX2" fmla="*/ 9160541 w 9160541"/>
              <a:gd name="connsiteY2" fmla="*/ 4376740 h 5570562"/>
              <a:gd name="connsiteX3" fmla="*/ 7966719 w 9160541"/>
              <a:gd name="connsiteY3" fmla="*/ 5570562 h 5570562"/>
              <a:gd name="connsiteX4" fmla="*/ 16541 w 9160541"/>
              <a:gd name="connsiteY4" fmla="*/ 5570562 h 5570562"/>
              <a:gd name="connsiteX5" fmla="*/ 16541 w 9160541"/>
              <a:gd name="connsiteY5" fmla="*/ 5570562 h 5570562"/>
              <a:gd name="connsiteX6" fmla="*/ 0 w 9160541"/>
              <a:gd name="connsiteY6" fmla="*/ 0 h 557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541" h="5570562">
                <a:moveTo>
                  <a:pt x="0" y="0"/>
                </a:moveTo>
                <a:lnTo>
                  <a:pt x="9160541" y="0"/>
                </a:lnTo>
                <a:lnTo>
                  <a:pt x="9160541" y="4376740"/>
                </a:lnTo>
                <a:cubicBezTo>
                  <a:pt x="9160541" y="5036070"/>
                  <a:pt x="8626049" y="5570562"/>
                  <a:pt x="7966719" y="5570562"/>
                </a:cubicBezTo>
                <a:lnTo>
                  <a:pt x="16541" y="5570562"/>
                </a:lnTo>
                <a:lnTo>
                  <a:pt x="16541" y="5570562"/>
                </a:lnTo>
                <a:cubicBezTo>
                  <a:pt x="14202" y="3491458"/>
                  <a:pt x="2339" y="2079104"/>
                  <a:pt x="0" y="0"/>
                </a:cubicBezTo>
                <a:close/>
              </a:path>
            </a:pathLst>
          </a:custGeom>
          <a:gradFill flip="none" rotWithShape="1">
            <a:gsLst>
              <a:gs pos="20000">
                <a:srgbClr val="005191"/>
              </a:gs>
              <a:gs pos="100000">
                <a:srgbClr val="0073CF">
                  <a:alpha val="80000"/>
                  <a:lumMod val="90000"/>
                  <a:lumOff val="10000"/>
                </a:srgbClr>
              </a:gs>
            </a:gsLst>
            <a:lin ang="18252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312" y="5805344"/>
            <a:ext cx="1365736" cy="720000"/>
          </a:xfrm>
          <a:prstGeom prst="rect">
            <a:avLst/>
          </a:prstGeom>
        </p:spPr>
      </p:pic>
      <p:sp>
        <p:nvSpPr>
          <p:cNvPr id="14" name="Subtitle 2"/>
          <p:cNvSpPr txBox="1">
            <a:spLocks/>
          </p:cNvSpPr>
          <p:nvPr userDrawn="1"/>
        </p:nvSpPr>
        <p:spPr>
          <a:xfrm>
            <a:off x="467544" y="1700808"/>
            <a:ext cx="6400800" cy="8763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4200" kern="1200">
                <a:solidFill>
                  <a:schemeClr val="bg1"/>
                </a:solidFill>
                <a:latin typeface="Franklin Gothic Demi"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AU" dirty="0"/>
              <a:t>Thank you</a:t>
            </a:r>
          </a:p>
        </p:txBody>
      </p:sp>
      <p:sp>
        <p:nvSpPr>
          <p:cNvPr id="5" name="Text Placeholder 4"/>
          <p:cNvSpPr>
            <a:spLocks noGrp="1"/>
          </p:cNvSpPr>
          <p:nvPr>
            <p:ph type="body" sz="quarter" idx="10" hasCustomPrompt="1"/>
          </p:nvPr>
        </p:nvSpPr>
        <p:spPr>
          <a:xfrm>
            <a:off x="467544" y="2852738"/>
            <a:ext cx="7200900" cy="1439862"/>
          </a:xfrm>
        </p:spPr>
        <p:txBody>
          <a:bodyPr/>
          <a:lstStyle>
            <a:lvl1pPr marL="0" indent="0">
              <a:buNone/>
              <a:defRPr baseline="0">
                <a:solidFill>
                  <a:schemeClr val="bg1"/>
                </a:solidFill>
              </a:defRPr>
            </a:lvl1pPr>
          </a:lstStyle>
          <a:p>
            <a:pPr lvl="0"/>
            <a:r>
              <a:rPr lang="en-US" dirty="0"/>
              <a:t>Click to edit text</a:t>
            </a:r>
          </a:p>
        </p:txBody>
      </p:sp>
    </p:spTree>
    <p:extLst>
      <p:ext uri="{BB962C8B-B14F-4D97-AF65-F5344CB8AC3E}">
        <p14:creationId xmlns:p14="http://schemas.microsoft.com/office/powerpoint/2010/main" val="10528174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1 and bullet lis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08D3E4-671E-4009-8808-6147F088B916}" type="slidenum">
              <a:rPr lang="en-AU" smtClean="0"/>
              <a:pPr/>
              <a:t>‹#›</a:t>
            </a:fld>
            <a:endParaRPr lang="en-AU"/>
          </a:p>
        </p:txBody>
      </p:sp>
      <p:sp>
        <p:nvSpPr>
          <p:cNvPr id="6" name="Title Placeholder 1"/>
          <p:cNvSpPr>
            <a:spLocks noGrp="1"/>
          </p:cNvSpPr>
          <p:nvPr>
            <p:ph type="title" hasCustomPrompt="1"/>
          </p:nvPr>
        </p:nvSpPr>
        <p:spPr>
          <a:xfrm>
            <a:off x="457200" y="274638"/>
            <a:ext cx="8219256" cy="1143000"/>
          </a:xfrm>
          <a:prstGeom prst="rect">
            <a:avLst/>
          </a:prstGeom>
        </p:spPr>
        <p:txBody>
          <a:bodyPr vert="horz" lIns="91440" tIns="45720" rIns="91440" bIns="45720" rtlCol="0" anchor="t">
            <a:noAutofit/>
          </a:bodyPr>
          <a:lstStyle>
            <a:lvl1pPr>
              <a:defRPr/>
            </a:lvl1pPr>
          </a:lstStyle>
          <a:p>
            <a:r>
              <a:rPr lang="en-US" dirty="0"/>
              <a:t>Click to edit Heading 1</a:t>
            </a:r>
            <a:endParaRPr lang="en-AU" dirty="0"/>
          </a:p>
        </p:txBody>
      </p:sp>
      <p:sp>
        <p:nvSpPr>
          <p:cNvPr id="9" name="Text Placeholder 2"/>
          <p:cNvSpPr>
            <a:spLocks noGrp="1"/>
          </p:cNvSpPr>
          <p:nvPr>
            <p:ph idx="1" hasCustomPrompt="1"/>
          </p:nvPr>
        </p:nvSpPr>
        <p:spPr>
          <a:xfrm>
            <a:off x="457200" y="1800001"/>
            <a:ext cx="8219256" cy="4005263"/>
          </a:xfrm>
          <a:custGeom>
            <a:avLst/>
            <a:gdLst>
              <a:gd name="connsiteX0" fmla="*/ 667557 w 8219256"/>
              <a:gd name="connsiteY0" fmla="*/ 0 h 4005263"/>
              <a:gd name="connsiteX1" fmla="*/ 8219256 w 8219256"/>
              <a:gd name="connsiteY1" fmla="*/ 0 h 4005263"/>
              <a:gd name="connsiteX2" fmla="*/ 8219256 w 8219256"/>
              <a:gd name="connsiteY2" fmla="*/ 0 h 4005263"/>
              <a:gd name="connsiteX3" fmla="*/ 8219256 w 8219256"/>
              <a:gd name="connsiteY3" fmla="*/ 3337706 h 4005263"/>
              <a:gd name="connsiteX4" fmla="*/ 7551699 w 8219256"/>
              <a:gd name="connsiteY4" fmla="*/ 4005263 h 4005263"/>
              <a:gd name="connsiteX5" fmla="*/ 0 w 8219256"/>
              <a:gd name="connsiteY5" fmla="*/ 4005263 h 4005263"/>
              <a:gd name="connsiteX6" fmla="*/ 0 w 8219256"/>
              <a:gd name="connsiteY6" fmla="*/ 4005263 h 4005263"/>
              <a:gd name="connsiteX7" fmla="*/ 0 w 8219256"/>
              <a:gd name="connsiteY7" fmla="*/ 667557 h 4005263"/>
              <a:gd name="connsiteX8" fmla="*/ 667557 w 8219256"/>
              <a:gd name="connsiteY8" fmla="*/ 0 h 4005263"/>
              <a:gd name="connsiteX0" fmla="*/ 667557 w 8219256"/>
              <a:gd name="connsiteY0" fmla="*/ 0 h 4005263"/>
              <a:gd name="connsiteX1" fmla="*/ 8219256 w 8219256"/>
              <a:gd name="connsiteY1" fmla="*/ 0 h 4005263"/>
              <a:gd name="connsiteX2" fmla="*/ 8219256 w 8219256"/>
              <a:gd name="connsiteY2" fmla="*/ 0 h 4005263"/>
              <a:gd name="connsiteX3" fmla="*/ 8219256 w 8219256"/>
              <a:gd name="connsiteY3" fmla="*/ 3337706 h 4005263"/>
              <a:gd name="connsiteX4" fmla="*/ 7551699 w 8219256"/>
              <a:gd name="connsiteY4" fmla="*/ 4005263 h 4005263"/>
              <a:gd name="connsiteX5" fmla="*/ 0 w 8219256"/>
              <a:gd name="connsiteY5" fmla="*/ 4005263 h 4005263"/>
              <a:gd name="connsiteX6" fmla="*/ 0 w 8219256"/>
              <a:gd name="connsiteY6" fmla="*/ 4005263 h 4005263"/>
              <a:gd name="connsiteX7" fmla="*/ 667557 w 8219256"/>
              <a:gd name="connsiteY7" fmla="*/ 0 h 4005263"/>
              <a:gd name="connsiteX0" fmla="*/ 8339 w 8219256"/>
              <a:gd name="connsiteY0" fmla="*/ 0 h 4005263"/>
              <a:gd name="connsiteX1" fmla="*/ 8219256 w 8219256"/>
              <a:gd name="connsiteY1" fmla="*/ 0 h 4005263"/>
              <a:gd name="connsiteX2" fmla="*/ 8219256 w 8219256"/>
              <a:gd name="connsiteY2" fmla="*/ 0 h 4005263"/>
              <a:gd name="connsiteX3" fmla="*/ 8219256 w 8219256"/>
              <a:gd name="connsiteY3" fmla="*/ 3337706 h 4005263"/>
              <a:gd name="connsiteX4" fmla="*/ 7551699 w 8219256"/>
              <a:gd name="connsiteY4" fmla="*/ 4005263 h 4005263"/>
              <a:gd name="connsiteX5" fmla="*/ 0 w 8219256"/>
              <a:gd name="connsiteY5" fmla="*/ 4005263 h 4005263"/>
              <a:gd name="connsiteX6" fmla="*/ 0 w 8219256"/>
              <a:gd name="connsiteY6" fmla="*/ 4005263 h 4005263"/>
              <a:gd name="connsiteX7" fmla="*/ 8339 w 8219256"/>
              <a:gd name="connsiteY7" fmla="*/ 0 h 4005263"/>
              <a:gd name="connsiteX0" fmla="*/ 8339 w 8219256"/>
              <a:gd name="connsiteY0" fmla="*/ 0 h 4005263"/>
              <a:gd name="connsiteX1" fmla="*/ 8219256 w 8219256"/>
              <a:gd name="connsiteY1" fmla="*/ 0 h 4005263"/>
              <a:gd name="connsiteX2" fmla="*/ 8219256 w 8219256"/>
              <a:gd name="connsiteY2" fmla="*/ 0 h 4005263"/>
              <a:gd name="connsiteX3" fmla="*/ 8219256 w 8219256"/>
              <a:gd name="connsiteY3" fmla="*/ 3337706 h 4005263"/>
              <a:gd name="connsiteX4" fmla="*/ 7551699 w 8219256"/>
              <a:gd name="connsiteY4" fmla="*/ 4005263 h 4005263"/>
              <a:gd name="connsiteX5" fmla="*/ 0 w 8219256"/>
              <a:gd name="connsiteY5" fmla="*/ 4005263 h 4005263"/>
              <a:gd name="connsiteX6" fmla="*/ 0 w 8219256"/>
              <a:gd name="connsiteY6" fmla="*/ 4005263 h 4005263"/>
              <a:gd name="connsiteX7" fmla="*/ 8339 w 8219256"/>
              <a:gd name="connsiteY7" fmla="*/ 0 h 400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19256" h="4005263">
                <a:moveTo>
                  <a:pt x="8339" y="0"/>
                </a:moveTo>
                <a:lnTo>
                  <a:pt x="8219256" y="0"/>
                </a:lnTo>
                <a:lnTo>
                  <a:pt x="8219256" y="0"/>
                </a:lnTo>
                <a:lnTo>
                  <a:pt x="8219256" y="3337706"/>
                </a:lnTo>
                <a:cubicBezTo>
                  <a:pt x="8219256" y="3706388"/>
                  <a:pt x="7920381" y="4005263"/>
                  <a:pt x="7551699" y="4005263"/>
                </a:cubicBezTo>
                <a:lnTo>
                  <a:pt x="0" y="4005263"/>
                </a:lnTo>
                <a:lnTo>
                  <a:pt x="0" y="4005263"/>
                </a:lnTo>
                <a:cubicBezTo>
                  <a:pt x="2780" y="2670175"/>
                  <a:pt x="5559" y="1335088"/>
                  <a:pt x="8339" y="0"/>
                </a:cubicBezTo>
                <a:close/>
              </a:path>
            </a:pathLst>
          </a:custGeom>
        </p:spPr>
        <p:txBody>
          <a:bodyPr vert="horz" lIns="91440" tIns="45720" rIns="91440" bIns="45720" rtlCol="0">
            <a:noAutofit/>
          </a:bodyPr>
          <a:lstStyle>
            <a:lvl1pPr>
              <a:defRPr sz="3200"/>
            </a:lvl1pPr>
            <a:lvl2pPr>
              <a:defRPr sz="3200"/>
            </a:lvl2pPr>
            <a:lvl3pPr>
              <a:defRPr sz="3200"/>
            </a:lvl3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33650563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1 and numbered lis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08D3E4-671E-4009-8808-6147F088B916}" type="slidenum">
              <a:rPr lang="en-AU" smtClean="0"/>
              <a:pPr/>
              <a:t>‹#›</a:t>
            </a:fld>
            <a:endParaRPr lang="en-AU"/>
          </a:p>
        </p:txBody>
      </p:sp>
      <p:sp>
        <p:nvSpPr>
          <p:cNvPr id="6" name="Title Placeholder 1"/>
          <p:cNvSpPr>
            <a:spLocks noGrp="1"/>
          </p:cNvSpPr>
          <p:nvPr>
            <p:ph type="title" hasCustomPrompt="1"/>
          </p:nvPr>
        </p:nvSpPr>
        <p:spPr>
          <a:xfrm>
            <a:off x="457200" y="274638"/>
            <a:ext cx="8219256" cy="1143000"/>
          </a:xfrm>
          <a:prstGeom prst="rect">
            <a:avLst/>
          </a:prstGeom>
        </p:spPr>
        <p:txBody>
          <a:bodyPr vert="horz" lIns="91440" tIns="45720" rIns="91440" bIns="45720" rtlCol="0" anchor="t">
            <a:noAutofit/>
          </a:bodyPr>
          <a:lstStyle/>
          <a:p>
            <a:r>
              <a:rPr lang="en-US" dirty="0"/>
              <a:t>Click to edit Heading 1</a:t>
            </a:r>
            <a:endParaRPr lang="en-AU" dirty="0"/>
          </a:p>
        </p:txBody>
      </p:sp>
      <p:sp>
        <p:nvSpPr>
          <p:cNvPr id="9" name="Text Placeholder 2"/>
          <p:cNvSpPr>
            <a:spLocks noGrp="1"/>
          </p:cNvSpPr>
          <p:nvPr>
            <p:ph idx="1" hasCustomPrompt="1"/>
          </p:nvPr>
        </p:nvSpPr>
        <p:spPr>
          <a:xfrm>
            <a:off x="457200" y="1800001"/>
            <a:ext cx="8219256" cy="4077272"/>
          </a:xfrm>
          <a:prstGeom prst="rect">
            <a:avLst/>
          </a:prstGeom>
        </p:spPr>
        <p:txBody>
          <a:bodyPr vert="horz" lIns="91440" tIns="45720" rIns="91440" bIns="45720" rtlCol="0">
            <a:noAutofit/>
          </a:bodyPr>
          <a:lstStyle>
            <a:lvl1pPr marL="514350" indent="-514350">
              <a:buFont typeface="+mj-lt"/>
              <a:buAutoNum type="arabicPeriod"/>
              <a:defRPr sz="3200"/>
            </a:lvl1pPr>
            <a:lvl2pPr marL="971550" indent="-514350">
              <a:buFont typeface="+mj-lt"/>
              <a:buAutoNum type="alphaLcPeriod"/>
              <a:defRPr sz="3200"/>
            </a:lvl2pPr>
            <a:lvl3pPr marL="1371600" indent="-457200">
              <a:buFont typeface="+mj-lt"/>
              <a:buAutoNum type="romanLcPeriod"/>
              <a:defRPr sz="3200"/>
            </a:lvl3pPr>
            <a:lvl4pPr marL="1828800" indent="-457200">
              <a:buFont typeface="+mj-lt"/>
              <a:buAutoNum type="arabicPeriod"/>
              <a:defRPr/>
            </a:lvl4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36724236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2 and plai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
        <p:nvSpPr>
          <p:cNvPr id="5" name="Title Placeholder 1"/>
          <p:cNvSpPr>
            <a:spLocks noGrp="1"/>
          </p:cNvSpPr>
          <p:nvPr>
            <p:ph type="title" hasCustomPrompt="1"/>
          </p:nvPr>
        </p:nvSpPr>
        <p:spPr>
          <a:xfrm>
            <a:off x="457200" y="1418400"/>
            <a:ext cx="8147248" cy="2460419"/>
          </a:xfrm>
          <a:prstGeom prst="rect">
            <a:avLst/>
          </a:prstGeom>
        </p:spPr>
        <p:txBody>
          <a:bodyPr vert="horz" lIns="91440" tIns="45720" rIns="91440" bIns="45720" rtlCol="0" anchor="t">
            <a:noAutofit/>
          </a:bodyPr>
          <a:lstStyle>
            <a:lvl1pPr>
              <a:defRPr sz="4000" baseline="0"/>
            </a:lvl1pPr>
          </a:lstStyle>
          <a:p>
            <a:r>
              <a:rPr lang="en-US" dirty="0"/>
              <a:t>Click to edit Heading 2</a:t>
            </a:r>
            <a:br>
              <a:rPr lang="en-US" dirty="0"/>
            </a:br>
            <a:r>
              <a:rPr lang="en-US" dirty="0"/>
              <a:t>[use this to mark sections in your presentation …]</a:t>
            </a:r>
            <a:endParaRPr lang="en-AU" dirty="0"/>
          </a:p>
        </p:txBody>
      </p:sp>
    </p:spTree>
    <p:extLst>
      <p:ext uri="{BB962C8B-B14F-4D97-AF65-F5344CB8AC3E}">
        <p14:creationId xmlns:p14="http://schemas.microsoft.com/office/powerpoint/2010/main" val="202337969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2 and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
        <p:nvSpPr>
          <p:cNvPr id="5" name="Title Placeholder 1"/>
          <p:cNvSpPr>
            <a:spLocks noGrp="1"/>
          </p:cNvSpPr>
          <p:nvPr>
            <p:ph type="title" hasCustomPrompt="1"/>
          </p:nvPr>
        </p:nvSpPr>
        <p:spPr>
          <a:xfrm>
            <a:off x="457200" y="1418400"/>
            <a:ext cx="8219256" cy="1143000"/>
          </a:xfrm>
          <a:prstGeom prst="rect">
            <a:avLst/>
          </a:prstGeom>
        </p:spPr>
        <p:txBody>
          <a:bodyPr vert="horz" lIns="91440" tIns="45720" rIns="91440" bIns="45720" rtlCol="0" anchor="t">
            <a:noAutofit/>
          </a:bodyPr>
          <a:lstStyle>
            <a:lvl1pPr>
              <a:defRPr sz="4000"/>
            </a:lvl1pPr>
          </a:lstStyle>
          <a:p>
            <a:r>
              <a:rPr lang="en-US" dirty="0"/>
              <a:t>Click to edit Heading 2</a:t>
            </a:r>
            <a:endParaRPr lang="en-AU" dirty="0"/>
          </a:p>
        </p:txBody>
      </p:sp>
      <p:sp>
        <p:nvSpPr>
          <p:cNvPr id="6" name="Text Placeholder 2"/>
          <p:cNvSpPr>
            <a:spLocks noGrp="1"/>
          </p:cNvSpPr>
          <p:nvPr>
            <p:ph idx="1" hasCustomPrompt="1"/>
          </p:nvPr>
        </p:nvSpPr>
        <p:spPr>
          <a:xfrm>
            <a:off x="457200" y="2879961"/>
            <a:ext cx="8219256" cy="2493255"/>
          </a:xfrm>
          <a:prstGeom prst="rect">
            <a:avLst/>
          </a:prstGeom>
        </p:spPr>
        <p:txBody>
          <a:bodyPr vert="horz" lIns="91440" tIns="45720" rIns="91440" bIns="45720" rtlCol="0">
            <a:noAutofit/>
          </a:bodyPr>
          <a:lstStyle>
            <a:lvl1pPr marL="0" indent="0">
              <a:buNone/>
              <a:defRPr/>
            </a:lvl1pPr>
          </a:lstStyle>
          <a:p>
            <a:pPr lvl="0"/>
            <a:r>
              <a:rPr lang="en-US" dirty="0"/>
              <a:t>Text</a:t>
            </a:r>
          </a:p>
        </p:txBody>
      </p:sp>
    </p:spTree>
    <p:extLst>
      <p:ext uri="{BB962C8B-B14F-4D97-AF65-F5344CB8AC3E}">
        <p14:creationId xmlns:p14="http://schemas.microsoft.com/office/powerpoint/2010/main" val="15915561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1, text and four images">
    <p:spTree>
      <p:nvGrpSpPr>
        <p:cNvPr id="1" name=""/>
        <p:cNvGrpSpPr/>
        <p:nvPr/>
      </p:nvGrpSpPr>
      <p:grpSpPr>
        <a:xfrm>
          <a:off x="0" y="0"/>
          <a:ext cx="0" cy="0"/>
          <a:chOff x="0" y="0"/>
          <a:chExt cx="0" cy="0"/>
        </a:xfrm>
      </p:grpSpPr>
      <p:sp>
        <p:nvSpPr>
          <p:cNvPr id="24" name="Picture Placeholder 23"/>
          <p:cNvSpPr>
            <a:spLocks noGrp="1"/>
          </p:cNvSpPr>
          <p:nvPr>
            <p:ph type="pic" sz="quarter" idx="14" hasCustomPrompt="1"/>
          </p:nvPr>
        </p:nvSpPr>
        <p:spPr>
          <a:xfrm>
            <a:off x="4680232" y="1800000"/>
            <a:ext cx="1980000" cy="1980000"/>
          </a:xfrm>
          <a:ln w="3175">
            <a:solidFill>
              <a:schemeClr val="tx2"/>
            </a:solidFill>
          </a:ln>
        </p:spPr>
        <p:txBody>
          <a:bodyPr>
            <a:normAutofit/>
          </a:bodyPr>
          <a:lstStyle>
            <a:lvl1pPr marL="0" indent="0">
              <a:buNone/>
              <a:defRPr lang="en-AU" sz="1800" baseline="0" dirty="0"/>
            </a:lvl1pPr>
          </a:lstStyle>
          <a:p>
            <a:r>
              <a:rPr lang="en-AU" dirty="0"/>
              <a:t>[Click on icon to insert image]</a:t>
            </a:r>
          </a:p>
        </p:txBody>
      </p:sp>
      <p:sp>
        <p:nvSpPr>
          <p:cNvPr id="25" name="Picture Placeholder 23"/>
          <p:cNvSpPr>
            <a:spLocks noGrp="1"/>
          </p:cNvSpPr>
          <p:nvPr>
            <p:ph type="pic" sz="quarter" idx="15" hasCustomPrompt="1"/>
          </p:nvPr>
        </p:nvSpPr>
        <p:spPr>
          <a:xfrm>
            <a:off x="6696456" y="1800000"/>
            <a:ext cx="1980000" cy="1980000"/>
          </a:xfrm>
          <a:ln w="3175">
            <a:solidFill>
              <a:schemeClr val="tx2"/>
            </a:solidFill>
          </a:ln>
        </p:spPr>
        <p:txBody>
          <a:bodyPr>
            <a:normAutofit/>
          </a:bodyPr>
          <a:lstStyle>
            <a:lvl1pPr marL="0" indent="0">
              <a:buNone/>
              <a:defRPr lang="en-AU" sz="1800" dirty="0"/>
            </a:lvl1pPr>
          </a:lstStyle>
          <a:p>
            <a:r>
              <a:rPr lang="en-AU" dirty="0"/>
              <a:t>[Click on icon to insert image]</a:t>
            </a:r>
          </a:p>
        </p:txBody>
      </p:sp>
      <p:sp>
        <p:nvSpPr>
          <p:cNvPr id="26" name="Picture Placeholder 23"/>
          <p:cNvSpPr>
            <a:spLocks noGrp="1"/>
          </p:cNvSpPr>
          <p:nvPr>
            <p:ph type="pic" sz="quarter" idx="16" hasCustomPrompt="1"/>
          </p:nvPr>
        </p:nvSpPr>
        <p:spPr>
          <a:xfrm>
            <a:off x="4680232" y="3826800"/>
            <a:ext cx="1980000" cy="1980000"/>
          </a:xfrm>
          <a:ln w="3175">
            <a:solidFill>
              <a:schemeClr val="tx2"/>
            </a:solidFill>
          </a:ln>
        </p:spPr>
        <p:txBody>
          <a:bodyPr>
            <a:normAutofit/>
          </a:bodyPr>
          <a:lstStyle>
            <a:lvl1pPr marL="0" indent="0">
              <a:buNone/>
              <a:defRPr lang="en-AU" sz="1800" dirty="0"/>
            </a:lvl1pPr>
          </a:lstStyle>
          <a:p>
            <a:r>
              <a:rPr lang="en-AU" dirty="0"/>
              <a:t>[Click on icon to insert image]</a:t>
            </a:r>
          </a:p>
        </p:txBody>
      </p:sp>
      <p:sp>
        <p:nvSpPr>
          <p:cNvPr id="22" name="Picture Placeholder 21"/>
          <p:cNvSpPr>
            <a:spLocks noGrp="1"/>
          </p:cNvSpPr>
          <p:nvPr>
            <p:ph type="pic" sz="quarter" idx="13" hasCustomPrompt="1"/>
          </p:nvPr>
        </p:nvSpPr>
        <p:spPr>
          <a:xfrm>
            <a:off x="6696456" y="3826800"/>
            <a:ext cx="1980000" cy="1980000"/>
          </a:xfrm>
          <a:custGeom>
            <a:avLst/>
            <a:gdLst>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0 w 1944687"/>
              <a:gd name="connsiteY7" fmla="*/ 324121 h 1944688"/>
              <a:gd name="connsiteX8" fmla="*/ 324121 w 1944687"/>
              <a:gd name="connsiteY8" fmla="*/ 0 h 1944688"/>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324121 w 1944687"/>
              <a:gd name="connsiteY7" fmla="*/ 0 h 1944688"/>
              <a:gd name="connsiteX0" fmla="*/ 27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271 w 1944687"/>
              <a:gd name="connsiteY7" fmla="*/ 0 h 19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687" h="1944688">
                <a:moveTo>
                  <a:pt x="271" y="0"/>
                </a:moveTo>
                <a:lnTo>
                  <a:pt x="1944687" y="0"/>
                </a:lnTo>
                <a:lnTo>
                  <a:pt x="1944687" y="0"/>
                </a:lnTo>
                <a:lnTo>
                  <a:pt x="1944687" y="1620567"/>
                </a:lnTo>
                <a:cubicBezTo>
                  <a:pt x="1944687" y="1799574"/>
                  <a:pt x="1799573" y="1944688"/>
                  <a:pt x="1620566" y="1944688"/>
                </a:cubicBezTo>
                <a:lnTo>
                  <a:pt x="0" y="1944688"/>
                </a:lnTo>
                <a:lnTo>
                  <a:pt x="0" y="1944688"/>
                </a:lnTo>
                <a:cubicBezTo>
                  <a:pt x="90" y="1296459"/>
                  <a:pt x="181" y="648229"/>
                  <a:pt x="271" y="0"/>
                </a:cubicBezTo>
                <a:close/>
              </a:path>
            </a:pathLst>
          </a:custGeom>
          <a:ln w="3175">
            <a:solidFill>
              <a:schemeClr val="tx2"/>
            </a:solidFill>
          </a:ln>
        </p:spPr>
        <p:txBody>
          <a:bodyPr>
            <a:normAutofit/>
          </a:bodyPr>
          <a:lstStyle>
            <a:lvl1pPr marL="0" indent="0">
              <a:buNone/>
              <a:defRPr lang="en-AU" sz="1800" dirty="0"/>
            </a:lvl1pPr>
          </a:lstStyle>
          <a:p>
            <a:r>
              <a:rPr lang="en-AU" dirty="0"/>
              <a:t>[Click on icon to insert image]</a:t>
            </a:r>
          </a:p>
        </p:txBody>
      </p:sp>
      <p:sp>
        <p:nvSpPr>
          <p:cNvPr id="2" name="Title 1"/>
          <p:cNvSpPr>
            <a:spLocks noGrp="1"/>
          </p:cNvSpPr>
          <p:nvPr>
            <p:ph type="title" hasCustomPrompt="1"/>
          </p:nvPr>
        </p:nvSpPr>
        <p:spPr/>
        <p:txBody>
          <a:bodyPr>
            <a:noAutofit/>
          </a:bodyPr>
          <a:lstStyle>
            <a:lvl1pPr>
              <a:defRPr>
                <a:solidFill>
                  <a:schemeClr val="tx2"/>
                </a:solidFill>
              </a:defRPr>
            </a:lvl1pPr>
          </a:lstStyle>
          <a:p>
            <a:r>
              <a:rPr lang="en-US" dirty="0"/>
              <a:t>Click to edit Heading 1</a:t>
            </a:r>
            <a:endParaRPr lang="en-AU" dirty="0"/>
          </a:p>
        </p:txBody>
      </p:sp>
      <p:sp>
        <p:nvSpPr>
          <p:cNvPr id="3" name="Content Placeholder 2"/>
          <p:cNvSpPr>
            <a:spLocks noGrp="1"/>
          </p:cNvSpPr>
          <p:nvPr>
            <p:ph sz="half" idx="1" hasCustomPrompt="1"/>
          </p:nvPr>
        </p:nvSpPr>
        <p:spPr>
          <a:xfrm>
            <a:off x="457200" y="1800000"/>
            <a:ext cx="4038600" cy="4005411"/>
          </a:xfrm>
        </p:spPr>
        <p:txBody>
          <a:bodyPr>
            <a:noAutofit/>
          </a:bodyPr>
          <a:lstStyle>
            <a:lvl1pPr marL="0" indent="0">
              <a:buFontTx/>
              <a:buNone/>
              <a:defRPr sz="32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p:txBody>
      </p:sp>
      <p:sp>
        <p:nvSpPr>
          <p:cNvPr id="7" name="Slide Number Placeholder 6"/>
          <p:cNvSpPr>
            <a:spLocks noGrp="1"/>
          </p:cNvSpPr>
          <p:nvPr>
            <p:ph type="sldNum" sz="quarter" idx="12"/>
          </p:nvPr>
        </p:nvSpPr>
        <p:spPr/>
        <p:txBody>
          <a:bodyPr/>
          <a:lstStyle/>
          <a:p>
            <a:fld id="{3C08D3E4-671E-4009-8808-6147F088B916}" type="slidenum">
              <a:rPr lang="en-AU" smtClean="0"/>
              <a:t>‹#›</a:t>
            </a:fld>
            <a:endParaRPr lang="en-AU"/>
          </a:p>
        </p:txBody>
      </p:sp>
    </p:spTree>
    <p:extLst>
      <p:ext uri="{BB962C8B-B14F-4D97-AF65-F5344CB8AC3E}">
        <p14:creationId xmlns:p14="http://schemas.microsoft.com/office/powerpoint/2010/main" val="278078765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1, bullet list and four images">
    <p:spTree>
      <p:nvGrpSpPr>
        <p:cNvPr id="1" name=""/>
        <p:cNvGrpSpPr/>
        <p:nvPr/>
      </p:nvGrpSpPr>
      <p:grpSpPr>
        <a:xfrm>
          <a:off x="0" y="0"/>
          <a:ext cx="0" cy="0"/>
          <a:chOff x="0" y="0"/>
          <a:chExt cx="0" cy="0"/>
        </a:xfrm>
      </p:grpSpPr>
      <p:sp>
        <p:nvSpPr>
          <p:cNvPr id="24" name="Picture Placeholder 23"/>
          <p:cNvSpPr>
            <a:spLocks noGrp="1"/>
          </p:cNvSpPr>
          <p:nvPr>
            <p:ph type="pic" sz="quarter" idx="14" hasCustomPrompt="1"/>
          </p:nvPr>
        </p:nvSpPr>
        <p:spPr>
          <a:xfrm>
            <a:off x="4680232" y="1800000"/>
            <a:ext cx="1980000" cy="1980000"/>
          </a:xfrm>
          <a:ln w="3175">
            <a:solidFill>
              <a:schemeClr val="tx2"/>
            </a:solidFill>
          </a:ln>
        </p:spPr>
        <p:txBody>
          <a:bodyPr>
            <a:normAutofit/>
          </a:bodyPr>
          <a:lstStyle>
            <a:lvl1pPr marL="0" indent="0">
              <a:buNone/>
              <a:defRPr lang="en-AU" sz="1800" dirty="0"/>
            </a:lvl1pPr>
          </a:lstStyle>
          <a:p>
            <a:r>
              <a:rPr lang="en-AU" dirty="0"/>
              <a:t>[Click on icon to insert image]</a:t>
            </a:r>
          </a:p>
        </p:txBody>
      </p:sp>
      <p:sp>
        <p:nvSpPr>
          <p:cNvPr id="25" name="Picture Placeholder 23"/>
          <p:cNvSpPr>
            <a:spLocks noGrp="1"/>
          </p:cNvSpPr>
          <p:nvPr>
            <p:ph type="pic" sz="quarter" idx="15" hasCustomPrompt="1"/>
          </p:nvPr>
        </p:nvSpPr>
        <p:spPr>
          <a:xfrm>
            <a:off x="6696456" y="1800000"/>
            <a:ext cx="1980000" cy="1980000"/>
          </a:xfrm>
          <a:ln w="3175">
            <a:solidFill>
              <a:schemeClr val="tx2"/>
            </a:solidFill>
          </a:ln>
        </p:spPr>
        <p:txBody>
          <a:bodyPr>
            <a:normAutofit/>
          </a:bodyPr>
          <a:lstStyle>
            <a:lvl1pPr marL="0" indent="0">
              <a:buNone/>
              <a:defRPr lang="en-AU" sz="1800" dirty="0"/>
            </a:lvl1pPr>
          </a:lstStyle>
          <a:p>
            <a:r>
              <a:rPr lang="en-AU" dirty="0"/>
              <a:t>[Click on icon to insert image]</a:t>
            </a:r>
          </a:p>
        </p:txBody>
      </p:sp>
      <p:sp>
        <p:nvSpPr>
          <p:cNvPr id="26" name="Picture Placeholder 23"/>
          <p:cNvSpPr>
            <a:spLocks noGrp="1"/>
          </p:cNvSpPr>
          <p:nvPr>
            <p:ph type="pic" sz="quarter" idx="16" hasCustomPrompt="1"/>
          </p:nvPr>
        </p:nvSpPr>
        <p:spPr>
          <a:xfrm>
            <a:off x="4680232" y="3826800"/>
            <a:ext cx="1980000" cy="1980000"/>
          </a:xfrm>
          <a:ln w="3175">
            <a:solidFill>
              <a:schemeClr val="tx2"/>
            </a:solidFill>
          </a:ln>
        </p:spPr>
        <p:txBody>
          <a:bodyPr>
            <a:normAutofit/>
          </a:bodyPr>
          <a:lstStyle>
            <a:lvl1pPr marL="0" indent="0">
              <a:buNone/>
              <a:defRPr lang="en-AU" sz="1800" dirty="0"/>
            </a:lvl1pPr>
          </a:lstStyle>
          <a:p>
            <a:r>
              <a:rPr lang="en-AU" dirty="0"/>
              <a:t>[Click on icon to insert image]</a:t>
            </a:r>
          </a:p>
        </p:txBody>
      </p:sp>
      <p:sp>
        <p:nvSpPr>
          <p:cNvPr id="22" name="Picture Placeholder 21"/>
          <p:cNvSpPr>
            <a:spLocks noGrp="1"/>
          </p:cNvSpPr>
          <p:nvPr>
            <p:ph type="pic" sz="quarter" idx="13" hasCustomPrompt="1"/>
          </p:nvPr>
        </p:nvSpPr>
        <p:spPr>
          <a:xfrm>
            <a:off x="6696456" y="3826800"/>
            <a:ext cx="1980000" cy="1980000"/>
          </a:xfrm>
          <a:custGeom>
            <a:avLst/>
            <a:gdLst>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0 w 1944687"/>
              <a:gd name="connsiteY7" fmla="*/ 324121 h 1944688"/>
              <a:gd name="connsiteX8" fmla="*/ 324121 w 1944687"/>
              <a:gd name="connsiteY8" fmla="*/ 0 h 1944688"/>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324121 w 1944687"/>
              <a:gd name="connsiteY7" fmla="*/ 0 h 1944688"/>
              <a:gd name="connsiteX0" fmla="*/ 27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271 w 1944687"/>
              <a:gd name="connsiteY7" fmla="*/ 0 h 19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687" h="1944688">
                <a:moveTo>
                  <a:pt x="271" y="0"/>
                </a:moveTo>
                <a:lnTo>
                  <a:pt x="1944687" y="0"/>
                </a:lnTo>
                <a:lnTo>
                  <a:pt x="1944687" y="0"/>
                </a:lnTo>
                <a:lnTo>
                  <a:pt x="1944687" y="1620567"/>
                </a:lnTo>
                <a:cubicBezTo>
                  <a:pt x="1944687" y="1799574"/>
                  <a:pt x="1799573" y="1944688"/>
                  <a:pt x="1620566" y="1944688"/>
                </a:cubicBezTo>
                <a:lnTo>
                  <a:pt x="0" y="1944688"/>
                </a:lnTo>
                <a:lnTo>
                  <a:pt x="0" y="1944688"/>
                </a:lnTo>
                <a:cubicBezTo>
                  <a:pt x="90" y="1296459"/>
                  <a:pt x="181" y="648229"/>
                  <a:pt x="271" y="0"/>
                </a:cubicBezTo>
                <a:close/>
              </a:path>
            </a:pathLst>
          </a:custGeom>
          <a:ln w="3175">
            <a:solidFill>
              <a:schemeClr val="tx2"/>
            </a:solidFill>
          </a:ln>
        </p:spPr>
        <p:txBody>
          <a:bodyPr>
            <a:normAutofit/>
          </a:bodyPr>
          <a:lstStyle>
            <a:lvl1pPr marL="0" indent="0">
              <a:buNone/>
              <a:defRPr lang="en-AU" sz="1800" dirty="0"/>
            </a:lvl1pPr>
          </a:lstStyle>
          <a:p>
            <a:r>
              <a:rPr lang="en-AU" dirty="0"/>
              <a:t>[Click on icon to insert image]</a:t>
            </a:r>
          </a:p>
        </p:txBody>
      </p:sp>
      <p:sp>
        <p:nvSpPr>
          <p:cNvPr id="2" name="Title 1"/>
          <p:cNvSpPr>
            <a:spLocks noGrp="1"/>
          </p:cNvSpPr>
          <p:nvPr>
            <p:ph type="title" hasCustomPrompt="1"/>
          </p:nvPr>
        </p:nvSpPr>
        <p:spPr/>
        <p:txBody>
          <a:bodyPr>
            <a:noAutofit/>
          </a:bodyPr>
          <a:lstStyle>
            <a:lvl1pPr>
              <a:defRPr>
                <a:solidFill>
                  <a:schemeClr val="tx2"/>
                </a:solidFill>
              </a:defRPr>
            </a:lvl1pPr>
          </a:lstStyle>
          <a:p>
            <a:r>
              <a:rPr lang="en-US" dirty="0"/>
              <a:t>Click to edit Heading 1</a:t>
            </a:r>
            <a:endParaRPr lang="en-AU" dirty="0"/>
          </a:p>
        </p:txBody>
      </p:sp>
      <p:sp>
        <p:nvSpPr>
          <p:cNvPr id="3" name="Content Placeholder 2"/>
          <p:cNvSpPr>
            <a:spLocks noGrp="1"/>
          </p:cNvSpPr>
          <p:nvPr>
            <p:ph sz="half" idx="1" hasCustomPrompt="1"/>
          </p:nvPr>
        </p:nvSpPr>
        <p:spPr>
          <a:xfrm>
            <a:off x="457200" y="1800000"/>
            <a:ext cx="4038600" cy="4005411"/>
          </a:xfrm>
        </p:spPr>
        <p:txBody>
          <a:bodyPr>
            <a:noAutofit/>
          </a:bodyPr>
          <a:lstStyle>
            <a:lvl1pPr>
              <a:defRPr sz="2800"/>
            </a:lvl1pPr>
            <a:lvl2pPr>
              <a:defRPr sz="2800"/>
            </a:lvl2pPr>
            <a:lvl3pPr>
              <a:defRPr sz="28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p:txBody>
          <a:bodyPr/>
          <a:lstStyle/>
          <a:p>
            <a:fld id="{3C08D3E4-671E-4009-8808-6147F088B916}" type="slidenum">
              <a:rPr lang="en-AU" smtClean="0"/>
              <a:t>‹#›</a:t>
            </a:fld>
            <a:endParaRPr lang="en-AU"/>
          </a:p>
        </p:txBody>
      </p:sp>
    </p:spTree>
    <p:extLst>
      <p:ext uri="{BB962C8B-B14F-4D97-AF65-F5344CB8AC3E}">
        <p14:creationId xmlns:p14="http://schemas.microsoft.com/office/powerpoint/2010/main" val="193442636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1, numbered list and four images">
    <p:spTree>
      <p:nvGrpSpPr>
        <p:cNvPr id="1" name=""/>
        <p:cNvGrpSpPr/>
        <p:nvPr/>
      </p:nvGrpSpPr>
      <p:grpSpPr>
        <a:xfrm>
          <a:off x="0" y="0"/>
          <a:ext cx="0" cy="0"/>
          <a:chOff x="0" y="0"/>
          <a:chExt cx="0" cy="0"/>
        </a:xfrm>
      </p:grpSpPr>
      <p:sp>
        <p:nvSpPr>
          <p:cNvPr id="24" name="Picture Placeholder 23"/>
          <p:cNvSpPr>
            <a:spLocks noGrp="1"/>
          </p:cNvSpPr>
          <p:nvPr>
            <p:ph type="pic" sz="quarter" idx="14" hasCustomPrompt="1"/>
          </p:nvPr>
        </p:nvSpPr>
        <p:spPr>
          <a:xfrm>
            <a:off x="4680232" y="1800000"/>
            <a:ext cx="1980000" cy="1980000"/>
          </a:xfrm>
          <a:ln w="3175">
            <a:solidFill>
              <a:schemeClr val="tx2"/>
            </a:solidFill>
          </a:ln>
        </p:spPr>
        <p:txBody>
          <a:bodyPr>
            <a:normAutofit/>
          </a:bodyPr>
          <a:lstStyle>
            <a:lvl1pPr marL="0" indent="0">
              <a:buNone/>
              <a:defRPr lang="en-AU" sz="1800" dirty="0"/>
            </a:lvl1pPr>
          </a:lstStyle>
          <a:p>
            <a:r>
              <a:rPr lang="en-AU" dirty="0"/>
              <a:t>[Insert image]</a:t>
            </a:r>
          </a:p>
        </p:txBody>
      </p:sp>
      <p:sp>
        <p:nvSpPr>
          <p:cNvPr id="25" name="Picture Placeholder 23"/>
          <p:cNvSpPr>
            <a:spLocks noGrp="1"/>
          </p:cNvSpPr>
          <p:nvPr>
            <p:ph type="pic" sz="quarter" idx="15" hasCustomPrompt="1"/>
          </p:nvPr>
        </p:nvSpPr>
        <p:spPr>
          <a:xfrm>
            <a:off x="6696456" y="1800000"/>
            <a:ext cx="1980000" cy="1980000"/>
          </a:xfrm>
          <a:ln w="3175">
            <a:solidFill>
              <a:schemeClr val="tx2"/>
            </a:solidFill>
          </a:ln>
        </p:spPr>
        <p:txBody>
          <a:bodyPr>
            <a:normAutofit/>
          </a:bodyPr>
          <a:lstStyle>
            <a:lvl1pPr marL="0" indent="0">
              <a:buNone/>
              <a:defRPr lang="en-AU" sz="1800" dirty="0"/>
            </a:lvl1pPr>
          </a:lstStyle>
          <a:p>
            <a:r>
              <a:rPr lang="en-AU" dirty="0"/>
              <a:t>[Insert image]</a:t>
            </a:r>
          </a:p>
        </p:txBody>
      </p:sp>
      <p:sp>
        <p:nvSpPr>
          <p:cNvPr id="26" name="Picture Placeholder 23"/>
          <p:cNvSpPr>
            <a:spLocks noGrp="1"/>
          </p:cNvSpPr>
          <p:nvPr>
            <p:ph type="pic" sz="quarter" idx="16" hasCustomPrompt="1"/>
          </p:nvPr>
        </p:nvSpPr>
        <p:spPr>
          <a:xfrm>
            <a:off x="4680232" y="3826800"/>
            <a:ext cx="1980000" cy="1980000"/>
          </a:xfrm>
          <a:ln w="3175">
            <a:solidFill>
              <a:schemeClr val="tx2"/>
            </a:solidFill>
          </a:ln>
        </p:spPr>
        <p:txBody>
          <a:bodyPr>
            <a:normAutofit/>
          </a:bodyPr>
          <a:lstStyle>
            <a:lvl1pPr marL="0" indent="0">
              <a:buNone/>
              <a:defRPr lang="en-AU" sz="1800" dirty="0"/>
            </a:lvl1pPr>
          </a:lstStyle>
          <a:p>
            <a:r>
              <a:rPr lang="en-AU" dirty="0"/>
              <a:t>[Insert image]</a:t>
            </a:r>
          </a:p>
        </p:txBody>
      </p:sp>
      <p:sp>
        <p:nvSpPr>
          <p:cNvPr id="22" name="Picture Placeholder 21"/>
          <p:cNvSpPr>
            <a:spLocks noGrp="1"/>
          </p:cNvSpPr>
          <p:nvPr>
            <p:ph type="pic" sz="quarter" idx="13" hasCustomPrompt="1"/>
          </p:nvPr>
        </p:nvSpPr>
        <p:spPr>
          <a:xfrm>
            <a:off x="6696456" y="3826800"/>
            <a:ext cx="1980000" cy="1980000"/>
          </a:xfrm>
          <a:custGeom>
            <a:avLst/>
            <a:gdLst>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0 w 1944687"/>
              <a:gd name="connsiteY7" fmla="*/ 324121 h 1944688"/>
              <a:gd name="connsiteX8" fmla="*/ 324121 w 1944687"/>
              <a:gd name="connsiteY8" fmla="*/ 0 h 1944688"/>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324121 w 1944687"/>
              <a:gd name="connsiteY7" fmla="*/ 0 h 1944688"/>
              <a:gd name="connsiteX0" fmla="*/ 27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271 w 1944687"/>
              <a:gd name="connsiteY7" fmla="*/ 0 h 19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687" h="1944688">
                <a:moveTo>
                  <a:pt x="271" y="0"/>
                </a:moveTo>
                <a:lnTo>
                  <a:pt x="1944687" y="0"/>
                </a:lnTo>
                <a:lnTo>
                  <a:pt x="1944687" y="0"/>
                </a:lnTo>
                <a:lnTo>
                  <a:pt x="1944687" y="1620567"/>
                </a:lnTo>
                <a:cubicBezTo>
                  <a:pt x="1944687" y="1799574"/>
                  <a:pt x="1799573" y="1944688"/>
                  <a:pt x="1620566" y="1944688"/>
                </a:cubicBezTo>
                <a:lnTo>
                  <a:pt x="0" y="1944688"/>
                </a:lnTo>
                <a:lnTo>
                  <a:pt x="0" y="1944688"/>
                </a:lnTo>
                <a:cubicBezTo>
                  <a:pt x="90" y="1296459"/>
                  <a:pt x="181" y="648229"/>
                  <a:pt x="271" y="0"/>
                </a:cubicBezTo>
                <a:close/>
              </a:path>
            </a:pathLst>
          </a:custGeom>
          <a:ln w="3175">
            <a:solidFill>
              <a:schemeClr val="tx2"/>
            </a:solidFill>
          </a:ln>
        </p:spPr>
        <p:txBody>
          <a:bodyPr>
            <a:normAutofit/>
          </a:bodyPr>
          <a:lstStyle>
            <a:lvl1pPr marL="0" indent="0">
              <a:buNone/>
              <a:defRPr lang="en-AU" sz="1800" dirty="0"/>
            </a:lvl1pPr>
          </a:lstStyle>
          <a:p>
            <a:r>
              <a:rPr lang="en-AU" dirty="0"/>
              <a:t>[Insert image]</a:t>
            </a:r>
          </a:p>
        </p:txBody>
      </p:sp>
      <p:sp>
        <p:nvSpPr>
          <p:cNvPr id="2" name="Title 1"/>
          <p:cNvSpPr>
            <a:spLocks noGrp="1"/>
          </p:cNvSpPr>
          <p:nvPr>
            <p:ph type="title" hasCustomPrompt="1"/>
          </p:nvPr>
        </p:nvSpPr>
        <p:spPr/>
        <p:txBody>
          <a:bodyPr>
            <a:noAutofit/>
          </a:bodyPr>
          <a:lstStyle>
            <a:lvl1pPr>
              <a:defRPr>
                <a:solidFill>
                  <a:schemeClr val="tx2"/>
                </a:solidFill>
              </a:defRPr>
            </a:lvl1pPr>
          </a:lstStyle>
          <a:p>
            <a:r>
              <a:rPr lang="en-US" dirty="0"/>
              <a:t>Click to edit Heading 1</a:t>
            </a:r>
            <a:endParaRPr lang="en-AU" dirty="0"/>
          </a:p>
        </p:txBody>
      </p:sp>
      <p:sp>
        <p:nvSpPr>
          <p:cNvPr id="7" name="Slide Number Placeholder 6"/>
          <p:cNvSpPr>
            <a:spLocks noGrp="1"/>
          </p:cNvSpPr>
          <p:nvPr>
            <p:ph type="sldNum" sz="quarter" idx="12"/>
          </p:nvPr>
        </p:nvSpPr>
        <p:spPr/>
        <p:txBody>
          <a:bodyPr/>
          <a:lstStyle/>
          <a:p>
            <a:fld id="{3C08D3E4-671E-4009-8808-6147F088B916}" type="slidenum">
              <a:rPr lang="en-AU" smtClean="0"/>
              <a:t>‹#›</a:t>
            </a:fld>
            <a:endParaRPr lang="en-AU"/>
          </a:p>
        </p:txBody>
      </p:sp>
      <p:sp>
        <p:nvSpPr>
          <p:cNvPr id="9" name="Text Placeholder 2"/>
          <p:cNvSpPr>
            <a:spLocks noGrp="1"/>
          </p:cNvSpPr>
          <p:nvPr>
            <p:ph idx="17" hasCustomPrompt="1"/>
          </p:nvPr>
        </p:nvSpPr>
        <p:spPr>
          <a:xfrm>
            <a:off x="467544" y="1800000"/>
            <a:ext cx="4042800" cy="4006800"/>
          </a:xfrm>
          <a:prstGeom prst="rect">
            <a:avLst/>
          </a:prstGeom>
        </p:spPr>
        <p:txBody>
          <a:bodyPr vert="horz" lIns="91440" tIns="45720" rIns="91440" bIns="45720" rtlCol="0">
            <a:noAutofit/>
          </a:bodyPr>
          <a:lstStyle>
            <a:lvl1pPr marL="514350" indent="-514350">
              <a:buFont typeface="+mj-lt"/>
              <a:buAutoNum type="arabicPeriod"/>
              <a:defRPr sz="3200"/>
            </a:lvl1pPr>
            <a:lvl2pPr marL="971550" indent="-514350">
              <a:buFont typeface="+mj-lt"/>
              <a:buAutoNum type="alphaLcPeriod"/>
              <a:defRPr sz="3200"/>
            </a:lvl2pPr>
            <a:lvl3pPr marL="1371600" indent="-457200">
              <a:buFont typeface="+mj-lt"/>
              <a:buAutoNum type="romanLcPeriod"/>
              <a:defRPr sz="3200"/>
            </a:lvl3pPr>
            <a:lvl4pPr marL="1828800" indent="-457200">
              <a:buFont typeface="+mj-lt"/>
              <a:buAutoNum type="arabicPeriod"/>
              <a:defRPr/>
            </a:lvl4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42337732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1, content and one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08D3E4-671E-4009-8808-6147F088B916}" type="slidenum">
              <a:rPr lang="en-AU" smtClean="0"/>
              <a:t>‹#›</a:t>
            </a:fld>
            <a:endParaRPr lang="en-AU"/>
          </a:p>
        </p:txBody>
      </p:sp>
      <p:sp>
        <p:nvSpPr>
          <p:cNvPr id="5" name="Title Placeholder 1"/>
          <p:cNvSpPr>
            <a:spLocks noGrp="1"/>
          </p:cNvSpPr>
          <p:nvPr>
            <p:ph type="title" hasCustomPrompt="1"/>
          </p:nvPr>
        </p:nvSpPr>
        <p:spPr>
          <a:xfrm>
            <a:off x="457200" y="1800000"/>
            <a:ext cx="4042792" cy="3960440"/>
          </a:xfrm>
          <a:prstGeom prst="rect">
            <a:avLst/>
          </a:prstGeom>
        </p:spPr>
        <p:txBody>
          <a:bodyPr vert="horz" lIns="91440" tIns="45720" rIns="91440" bIns="45720" rtlCol="0" anchor="t">
            <a:noAutofit/>
          </a:bodyPr>
          <a:lstStyle>
            <a:lvl1pPr>
              <a:defRPr sz="2800">
                <a:solidFill>
                  <a:schemeClr val="tx1"/>
                </a:solidFill>
                <a:latin typeface="+mn-lt"/>
              </a:defRPr>
            </a:lvl1pPr>
          </a:lstStyle>
          <a:p>
            <a:r>
              <a:rPr lang="en-US" dirty="0"/>
              <a:t>Click to edit text</a:t>
            </a:r>
            <a:endParaRPr lang="en-AU" dirty="0"/>
          </a:p>
        </p:txBody>
      </p:sp>
      <p:sp>
        <p:nvSpPr>
          <p:cNvPr id="6" name="Picture Placeholder 21"/>
          <p:cNvSpPr>
            <a:spLocks noGrp="1"/>
          </p:cNvSpPr>
          <p:nvPr>
            <p:ph type="pic" sz="quarter" idx="13" hasCustomPrompt="1"/>
          </p:nvPr>
        </p:nvSpPr>
        <p:spPr>
          <a:xfrm>
            <a:off x="4680000" y="1800000"/>
            <a:ext cx="3960000" cy="3960000"/>
          </a:xfrm>
          <a:custGeom>
            <a:avLst/>
            <a:gdLst>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0 w 1944687"/>
              <a:gd name="connsiteY7" fmla="*/ 324121 h 1944688"/>
              <a:gd name="connsiteX8" fmla="*/ 324121 w 1944687"/>
              <a:gd name="connsiteY8" fmla="*/ 0 h 1944688"/>
              <a:gd name="connsiteX0" fmla="*/ 32412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324121 w 1944687"/>
              <a:gd name="connsiteY7" fmla="*/ 0 h 1944688"/>
              <a:gd name="connsiteX0" fmla="*/ 271 w 1944687"/>
              <a:gd name="connsiteY0" fmla="*/ 0 h 1944688"/>
              <a:gd name="connsiteX1" fmla="*/ 1944687 w 1944687"/>
              <a:gd name="connsiteY1" fmla="*/ 0 h 1944688"/>
              <a:gd name="connsiteX2" fmla="*/ 1944687 w 1944687"/>
              <a:gd name="connsiteY2" fmla="*/ 0 h 1944688"/>
              <a:gd name="connsiteX3" fmla="*/ 1944687 w 1944687"/>
              <a:gd name="connsiteY3" fmla="*/ 1620567 h 1944688"/>
              <a:gd name="connsiteX4" fmla="*/ 1620566 w 1944687"/>
              <a:gd name="connsiteY4" fmla="*/ 1944688 h 1944688"/>
              <a:gd name="connsiteX5" fmla="*/ 0 w 1944687"/>
              <a:gd name="connsiteY5" fmla="*/ 1944688 h 1944688"/>
              <a:gd name="connsiteX6" fmla="*/ 0 w 1944687"/>
              <a:gd name="connsiteY6" fmla="*/ 1944688 h 1944688"/>
              <a:gd name="connsiteX7" fmla="*/ 271 w 1944687"/>
              <a:gd name="connsiteY7" fmla="*/ 0 h 19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687" h="1944688">
                <a:moveTo>
                  <a:pt x="271" y="0"/>
                </a:moveTo>
                <a:lnTo>
                  <a:pt x="1944687" y="0"/>
                </a:lnTo>
                <a:lnTo>
                  <a:pt x="1944687" y="0"/>
                </a:lnTo>
                <a:lnTo>
                  <a:pt x="1944687" y="1620567"/>
                </a:lnTo>
                <a:cubicBezTo>
                  <a:pt x="1944687" y="1799574"/>
                  <a:pt x="1799573" y="1944688"/>
                  <a:pt x="1620566" y="1944688"/>
                </a:cubicBezTo>
                <a:lnTo>
                  <a:pt x="0" y="1944688"/>
                </a:lnTo>
                <a:lnTo>
                  <a:pt x="0" y="1944688"/>
                </a:lnTo>
                <a:cubicBezTo>
                  <a:pt x="90" y="1296459"/>
                  <a:pt x="181" y="648229"/>
                  <a:pt x="271" y="0"/>
                </a:cubicBezTo>
                <a:close/>
              </a:path>
            </a:pathLst>
          </a:custGeom>
          <a:ln w="3175">
            <a:solidFill>
              <a:schemeClr val="tx2"/>
            </a:solidFill>
          </a:ln>
        </p:spPr>
        <p:txBody>
          <a:bodyPr>
            <a:normAutofit/>
          </a:bodyPr>
          <a:lstStyle>
            <a:lvl1pPr marL="0" indent="0">
              <a:buNone/>
              <a:defRPr lang="en-AU" sz="1800" dirty="0"/>
            </a:lvl1pPr>
          </a:lstStyle>
          <a:p>
            <a:r>
              <a:rPr lang="en-AU" dirty="0"/>
              <a:t>[Click on icon to insert image]</a:t>
            </a:r>
          </a:p>
        </p:txBody>
      </p:sp>
      <p:sp>
        <p:nvSpPr>
          <p:cNvPr id="22" name="Text Placeholder 21"/>
          <p:cNvSpPr>
            <a:spLocks noGrp="1"/>
          </p:cNvSpPr>
          <p:nvPr>
            <p:ph type="body" sz="quarter" idx="14" hasCustomPrompt="1"/>
          </p:nvPr>
        </p:nvSpPr>
        <p:spPr>
          <a:xfrm>
            <a:off x="457200" y="273600"/>
            <a:ext cx="8218800" cy="1144800"/>
          </a:xfrm>
        </p:spPr>
        <p:txBody>
          <a:bodyPr>
            <a:noAutofit/>
          </a:bodyPr>
          <a:lstStyle>
            <a:lvl1pPr marL="0" indent="0">
              <a:spcBef>
                <a:spcPts val="0"/>
              </a:spcBef>
              <a:buNone/>
              <a:defRPr sz="4400">
                <a:solidFill>
                  <a:schemeClr val="tx2"/>
                </a:solidFill>
                <a:latin typeface="+mj-lt"/>
              </a:defRPr>
            </a:lvl1pPr>
          </a:lstStyle>
          <a:p>
            <a:pPr lvl="0"/>
            <a:r>
              <a:rPr lang="en-AU" dirty="0"/>
              <a:t>Click to edit Heading 1</a:t>
            </a:r>
          </a:p>
        </p:txBody>
      </p:sp>
    </p:spTree>
    <p:extLst>
      <p:ext uri="{BB962C8B-B14F-4D97-AF65-F5344CB8AC3E}">
        <p14:creationId xmlns:p14="http://schemas.microsoft.com/office/powerpoint/2010/main" val="359580243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4653034"/>
            <a:ext cx="9144000" cy="2204966"/>
          </a:xfrm>
          <a:prstGeom prst="rect">
            <a:avLst/>
          </a:prstGeom>
          <a:gradFill>
            <a:gsLst>
              <a:gs pos="0">
                <a:schemeClr val="tx2"/>
              </a:gs>
              <a:gs pos="100000">
                <a:srgbClr val="0073C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3046445"/>
            <a:ext cx="9144000" cy="3200400"/>
          </a:xfrm>
          <a:prstGeom prst="rect">
            <a:avLst/>
          </a:prstGeom>
        </p:spPr>
      </p:pic>
      <p:sp>
        <p:nvSpPr>
          <p:cNvPr id="2" name="Title Placeholder 1"/>
          <p:cNvSpPr>
            <a:spLocks noGrp="1"/>
          </p:cNvSpPr>
          <p:nvPr>
            <p:ph type="title"/>
          </p:nvPr>
        </p:nvSpPr>
        <p:spPr>
          <a:xfrm>
            <a:off x="457200" y="274638"/>
            <a:ext cx="8219256" cy="1143000"/>
          </a:xfrm>
          <a:prstGeom prst="rect">
            <a:avLst/>
          </a:prstGeom>
        </p:spPr>
        <p:txBody>
          <a:bodyPr vert="horz" lIns="91440" tIns="45720" rIns="91440" bIns="45720" rtlCol="0" anchor="t">
            <a:noAutofit/>
          </a:bodyPr>
          <a:lstStyle/>
          <a:p>
            <a:r>
              <a:rPr lang="en-US" dirty="0"/>
              <a:t>Click to edit Heading 1</a:t>
            </a:r>
            <a:endParaRPr lang="en-AU" dirty="0"/>
          </a:p>
        </p:txBody>
      </p:sp>
      <p:sp>
        <p:nvSpPr>
          <p:cNvPr id="3" name="Text Placeholder 2"/>
          <p:cNvSpPr>
            <a:spLocks noGrp="1"/>
          </p:cNvSpPr>
          <p:nvPr>
            <p:ph type="body" idx="1"/>
          </p:nvPr>
        </p:nvSpPr>
        <p:spPr>
          <a:xfrm>
            <a:off x="457200" y="1800001"/>
            <a:ext cx="8229600" cy="3955516"/>
          </a:xfrm>
          <a:prstGeom prst="rect">
            <a:avLst/>
          </a:prstGeom>
        </p:spPr>
        <p:txBody>
          <a:bodyPr vert="horz" lIns="91440" tIns="45720" rIns="91440" bIns="45720" rtlCol="0">
            <a:noAutofit/>
          </a:bodyPr>
          <a:lstStyle/>
          <a:p>
            <a:pPr lvl="0"/>
            <a:r>
              <a:rPr lang="en-US" dirty="0"/>
              <a:t>Click to edit text</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3C08D3E4-671E-4009-8808-6147F088B916}" type="slidenum">
              <a:rPr lang="en-AU" smtClean="0"/>
              <a:pPr/>
              <a:t>‹#›</a:t>
            </a:fld>
            <a:endParaRPr lang="en-AU"/>
          </a:p>
        </p:txBody>
      </p:sp>
      <p:sp>
        <p:nvSpPr>
          <p:cNvPr id="9" name="Title 1"/>
          <p:cNvSpPr txBox="1">
            <a:spLocks/>
          </p:cNvSpPr>
          <p:nvPr/>
        </p:nvSpPr>
        <p:spPr>
          <a:xfrm>
            <a:off x="384284" y="6246845"/>
            <a:ext cx="3454152" cy="57606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kern="1200">
                <a:solidFill>
                  <a:schemeClr val="bg1"/>
                </a:solidFill>
                <a:latin typeface="Franklin Gothic Book" pitchFamily="34" charset="0"/>
                <a:ea typeface="+mj-ea"/>
                <a:cs typeface="+mj-cs"/>
              </a:defRPr>
            </a:lvl1pPr>
          </a:lstStyle>
          <a:p>
            <a:r>
              <a:rPr lang="en-US" sz="1600" dirty="0"/>
              <a:t>Cardinia Shire Council</a:t>
            </a:r>
            <a:endParaRPr lang="en-AU" sz="1600" dirty="0"/>
          </a:p>
        </p:txBody>
      </p:sp>
    </p:spTree>
    <p:extLst>
      <p:ext uri="{BB962C8B-B14F-4D97-AF65-F5344CB8AC3E}">
        <p14:creationId xmlns:p14="http://schemas.microsoft.com/office/powerpoint/2010/main" val="3279323576"/>
      </p:ext>
    </p:extLst>
  </p:cSld>
  <p:clrMap bg1="lt1" tx1="dk1" bg2="lt2" tx2="dk2" accent1="accent1" accent2="accent2" accent3="accent3" accent4="accent4" accent5="accent5" accent6="accent6" hlink="hlink" folHlink="folHlink"/>
  <p:sldLayoutIdLst>
    <p:sldLayoutId id="2147483699" r:id="rId1"/>
    <p:sldLayoutId id="2147483693" r:id="rId2"/>
    <p:sldLayoutId id="2147483695" r:id="rId3"/>
    <p:sldLayoutId id="2147483700" r:id="rId4"/>
    <p:sldLayoutId id="2147483696" r:id="rId5"/>
    <p:sldLayoutId id="2147483706" r:id="rId6"/>
    <p:sldLayoutId id="2147483676" r:id="rId7"/>
    <p:sldLayoutId id="2147483705" r:id="rId8"/>
    <p:sldLayoutId id="2147483698" r:id="rId9"/>
    <p:sldLayoutId id="2147483707" r:id="rId10"/>
    <p:sldLayoutId id="2147483708" r:id="rId11"/>
    <p:sldLayoutId id="2147483703" r:id="rId12"/>
    <p:sldLayoutId id="2147483704" r:id="rId13"/>
    <p:sldLayoutId id="2147483680" r:id="rId14"/>
    <p:sldLayoutId id="2147483679" r:id="rId15"/>
    <p:sldLayoutId id="2147483701" r:id="rId16"/>
    <p:sldLayoutId id="2147483702" r:id="rId17"/>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p:txStyles>
    <p:titleStyle>
      <a:lvl1pPr algn="l"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microsoft.com/office/2007/relationships/media" Target="../media/media21.m4a"/><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jpeg"/><Relationship Id="rId5" Type="http://schemas.openxmlformats.org/officeDocument/2006/relationships/slideLayout" Target="../slideLayouts/slideLayout2.xml"/><Relationship Id="rId4" Type="http://schemas.openxmlformats.org/officeDocument/2006/relationships/audio" Target="../media/media21.m4a"/></Relationships>
</file>

<file path=ppt/slides/_rels/slide12.xml.rels><?xml version="1.0" encoding="UTF-8" standalone="yes"?>
<Relationships xmlns="http://schemas.openxmlformats.org/package/2006/relationships"><Relationship Id="rId3" Type="http://schemas.microsoft.com/office/2007/relationships/media" Target="../media/media23.m4a"/><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23.m4a"/></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5.m4a"/><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8.jpeg"/><Relationship Id="rId5" Type="http://schemas.openxmlformats.org/officeDocument/2006/relationships/slideLayout" Target="../slideLayouts/slideLayout2.xml"/><Relationship Id="rId4" Type="http://schemas.openxmlformats.org/officeDocument/2006/relationships/audio" Target="../media/media25.m4a"/></Relationships>
</file>

<file path=ppt/slides/_rels/slide14.xml.rels><?xml version="1.0" encoding="UTF-8" standalone="yes"?>
<Relationships xmlns="http://schemas.openxmlformats.org/package/2006/relationships"><Relationship Id="rId3" Type="http://schemas.microsoft.com/office/2007/relationships/media" Target="../media/media27.m4a"/><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27.m4a"/></Relationships>
</file>

<file path=ppt/slides/_rels/slide15.xml.rels><?xml version="1.0" encoding="UTF-8" standalone="yes"?>
<Relationships xmlns="http://schemas.openxmlformats.org/package/2006/relationships"><Relationship Id="rId3" Type="http://schemas.microsoft.com/office/2007/relationships/media" Target="../media/media29.m4a"/><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0.jpeg"/><Relationship Id="rId5" Type="http://schemas.openxmlformats.org/officeDocument/2006/relationships/slideLayout" Target="../slideLayouts/slideLayout2.xml"/><Relationship Id="rId4" Type="http://schemas.openxmlformats.org/officeDocument/2006/relationships/audio" Target="../media/media29.m4a"/></Relationships>
</file>

<file path=ppt/slides/_rels/slide16.xml.rels><?xml version="1.0" encoding="UTF-8" standalone="yes"?>
<Relationships xmlns="http://schemas.openxmlformats.org/package/2006/relationships"><Relationship Id="rId3" Type="http://schemas.microsoft.com/office/2007/relationships/media" Target="../media/media31.m4a"/><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31.m4a"/></Relationships>
</file>

<file path=ppt/slides/_rels/slide17.xml.rels><?xml version="1.0" encoding="UTF-8" standalone="yes"?>
<Relationships xmlns="http://schemas.openxmlformats.org/package/2006/relationships"><Relationship Id="rId3" Type="http://schemas.microsoft.com/office/2007/relationships/media" Target="../media/media33.m4a"/><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33.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microsoft.com/office/2007/relationships/media" Target="../media/media36.m4a"/><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36.m4a"/></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microsoft.com/office/2007/relationships/media" Target="../media/media39.m4a"/><Relationship Id="rId7" Type="http://schemas.openxmlformats.org/officeDocument/2006/relationships/image" Target="../media/image25.jpe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39.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2.m4a"/><Relationship Id="rId7" Type="http://schemas.openxmlformats.org/officeDocument/2006/relationships/image" Target="../media/image27.jpe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6.jpeg"/><Relationship Id="rId5" Type="http://schemas.openxmlformats.org/officeDocument/2006/relationships/slideLayout" Target="../slideLayouts/slideLayout2.xml"/><Relationship Id="rId4" Type="http://schemas.openxmlformats.org/officeDocument/2006/relationships/audio" Target="../media/media42.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microsoft.com/office/2007/relationships/media" Target="../media/media45.m4a"/><Relationship Id="rId7" Type="http://schemas.openxmlformats.org/officeDocument/2006/relationships/image" Target="../media/image5.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hyperlink" Target="https://www.youtube.com/watch?v=d7HTXpB4lMY&amp;app=desktop" TargetMode="External"/><Relationship Id="rId5" Type="http://schemas.openxmlformats.org/officeDocument/2006/relationships/slideLayout" Target="../slideLayouts/slideLayout2.xml"/><Relationship Id="rId4" Type="http://schemas.openxmlformats.org/officeDocument/2006/relationships/audio" Target="../media/media45.m4a"/></Relationships>
</file>

<file path=ppt/slides/_rels/slide26.xml.rels><?xml version="1.0" encoding="UTF-8" standalone="yes"?>
<Relationships xmlns="http://schemas.openxmlformats.org/package/2006/relationships"><Relationship Id="rId3" Type="http://schemas.microsoft.com/office/2007/relationships/media" Target="../media/media47.m4a"/><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47.m4a"/></Relationships>
</file>

<file path=ppt/slides/_rels/slide27.xml.rels><?xml version="1.0" encoding="UTF-8" standalone="yes"?>
<Relationships xmlns="http://schemas.openxmlformats.org/package/2006/relationships"><Relationship Id="rId3" Type="http://schemas.microsoft.com/office/2007/relationships/media" Target="../media/media49.m4a"/><Relationship Id="rId7" Type="http://schemas.openxmlformats.org/officeDocument/2006/relationships/image" Target="../media/image29.jpe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49.m4a"/></Relationships>
</file>

<file path=ppt/slides/_rels/slide28.xml.rels><?xml version="1.0" encoding="UTF-8" standalone="yes"?>
<Relationships xmlns="http://schemas.openxmlformats.org/package/2006/relationships"><Relationship Id="rId3" Type="http://schemas.microsoft.com/office/2007/relationships/media" Target="../media/media51.m4a"/><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51.m4a"/></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6.m4a"/><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4.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eg"/><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5.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jpeg"/><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2.m4a"/><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jpeg"/><Relationship Id="rId5" Type="http://schemas.openxmlformats.org/officeDocument/2006/relationships/slideLayout" Target="../slideLayouts/slideLayout2.xml"/><Relationship Id="rId4" Type="http://schemas.openxmlformats.org/officeDocument/2006/relationships/audio" Target="../media/media12.m4a"/></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4.m4a"/><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jpeg"/><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6.m4a"/><Relationship Id="rId7" Type="http://schemas.openxmlformats.org/officeDocument/2006/relationships/image" Target="../media/image1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jpeg"/><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9.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1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AU" dirty="0"/>
              <a:t>Community Bus Induction</a:t>
            </a:r>
          </a:p>
        </p:txBody>
      </p:sp>
      <p:pic>
        <p:nvPicPr>
          <p:cNvPr id="4" name="1. Introduc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000" y="6165304"/>
            <a:ext cx="406400" cy="406400"/>
          </a:xfrm>
          <a:prstGeom prst="rect">
            <a:avLst/>
          </a:prstGeom>
        </p:spPr>
      </p:pic>
      <p:pic>
        <p:nvPicPr>
          <p:cNvPr id="6" name="Audio 5">
            <a:hlinkClick r:id="" action="ppaction://media"/>
            <a:extLst>
              <a:ext uri="{FF2B5EF4-FFF2-40B4-BE49-F238E27FC236}">
                <a16:creationId xmlns:a16="http://schemas.microsoft.com/office/drawing/2014/main" id="{4BF46858-0A34-4D12-86D1-D172AEEFAB1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1835673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428" objId="4"/>
        <p14:stopEvt time="18864"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10</a:t>
            </a:fld>
            <a:endParaRPr lang="en-AU"/>
          </a:p>
        </p:txBody>
      </p:sp>
      <p:sp>
        <p:nvSpPr>
          <p:cNvPr id="3" name="Title 2"/>
          <p:cNvSpPr>
            <a:spLocks noGrp="1"/>
          </p:cNvSpPr>
          <p:nvPr>
            <p:ph type="title"/>
          </p:nvPr>
        </p:nvSpPr>
        <p:spPr/>
        <p:txBody>
          <a:bodyPr/>
          <a:lstStyle/>
          <a:p>
            <a:r>
              <a:rPr lang="en-AU" dirty="0"/>
              <a:t>Operating the Community Bus</a:t>
            </a:r>
          </a:p>
        </p:txBody>
      </p:sp>
      <p:pic>
        <p:nvPicPr>
          <p:cNvPr id="6" name="Content Placeholder 5" descr="A white bus parked on the side of a road&#10;&#10;Description automatically generated">
            <a:extLst>
              <a:ext uri="{FF2B5EF4-FFF2-40B4-BE49-F238E27FC236}">
                <a16:creationId xmlns:a16="http://schemas.microsoft.com/office/drawing/2014/main" id="{9E332DC3-DA5E-4EAD-AA8F-DA4094EC859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71606" y="2040988"/>
            <a:ext cx="7642080" cy="3548252"/>
          </a:xfrm>
        </p:spPr>
      </p:pic>
      <p:pic>
        <p:nvPicPr>
          <p:cNvPr id="5" name="Audio 4">
            <a:hlinkClick r:id="" action="ppaction://media"/>
            <a:extLst>
              <a:ext uri="{FF2B5EF4-FFF2-40B4-BE49-F238E27FC236}">
                <a16:creationId xmlns:a16="http://schemas.microsoft.com/office/drawing/2014/main" id="{AFD91788-4CE4-4F94-B8CA-5197F2213D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3904839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11</a:t>
            </a:fld>
            <a:endParaRPr lang="en-AU"/>
          </a:p>
        </p:txBody>
      </p:sp>
      <p:sp>
        <p:nvSpPr>
          <p:cNvPr id="3" name="Title 2"/>
          <p:cNvSpPr>
            <a:spLocks noGrp="1"/>
          </p:cNvSpPr>
          <p:nvPr>
            <p:ph type="title"/>
          </p:nvPr>
        </p:nvSpPr>
        <p:spPr/>
        <p:txBody>
          <a:bodyPr/>
          <a:lstStyle/>
          <a:p>
            <a:r>
              <a:rPr lang="en-AU" dirty="0"/>
              <a:t>Bus Operation</a:t>
            </a:r>
          </a:p>
        </p:txBody>
      </p:sp>
      <p:sp>
        <p:nvSpPr>
          <p:cNvPr id="4" name="Content Placeholder 3"/>
          <p:cNvSpPr>
            <a:spLocks noGrp="1"/>
          </p:cNvSpPr>
          <p:nvPr>
            <p:ph idx="1"/>
          </p:nvPr>
        </p:nvSpPr>
        <p:spPr>
          <a:xfrm>
            <a:off x="395536" y="1396483"/>
            <a:ext cx="4536504" cy="4005263"/>
          </a:xfrm>
        </p:spPr>
        <p:txBody>
          <a:bodyPr/>
          <a:lstStyle/>
          <a:p>
            <a:pPr>
              <a:spcAft>
                <a:spcPts val="1000"/>
              </a:spcAft>
            </a:pPr>
            <a:r>
              <a:rPr lang="en-AU" dirty="0"/>
              <a:t>The community bus does not require a special licence, and operates much like a large car</a:t>
            </a:r>
          </a:p>
          <a:p>
            <a:r>
              <a:rPr lang="en-AU" dirty="0"/>
              <a:t>There are a few key characteristics to be aware of…</a:t>
            </a:r>
          </a:p>
          <a:p>
            <a:endParaRPr lang="en-AU" dirty="0"/>
          </a:p>
          <a:p>
            <a:endParaRPr lang="en-AU"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2315085"/>
            <a:ext cx="4259965" cy="3140968"/>
          </a:xfrm>
          <a:prstGeom prst="rect">
            <a:avLst/>
          </a:prstGeom>
        </p:spPr>
      </p:pic>
      <p:pic>
        <p:nvPicPr>
          <p:cNvPr id="6" name="11. Key Differenc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2336" y="5733256"/>
            <a:ext cx="406400" cy="406400"/>
          </a:xfrm>
          <a:prstGeom prst="rect">
            <a:avLst/>
          </a:prstGeom>
        </p:spPr>
      </p:pic>
      <p:pic>
        <p:nvPicPr>
          <p:cNvPr id="8" name="Audio 7">
            <a:hlinkClick r:id="" action="ppaction://media"/>
            <a:extLst>
              <a:ext uri="{FF2B5EF4-FFF2-40B4-BE49-F238E27FC236}">
                <a16:creationId xmlns:a16="http://schemas.microsoft.com/office/drawing/2014/main" id="{90B7A9F6-A9D2-48FA-8880-6BC082225E5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260962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32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33" objId="6"/>
        <p14:stopEvt time="12847" objId="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12</a:t>
            </a:fld>
            <a:endParaRPr lang="en-AU"/>
          </a:p>
        </p:txBody>
      </p:sp>
      <p:sp>
        <p:nvSpPr>
          <p:cNvPr id="3" name="Title 2"/>
          <p:cNvSpPr>
            <a:spLocks noGrp="1"/>
          </p:cNvSpPr>
          <p:nvPr>
            <p:ph type="title"/>
          </p:nvPr>
        </p:nvSpPr>
        <p:spPr/>
        <p:txBody>
          <a:bodyPr/>
          <a:lstStyle/>
          <a:p>
            <a:r>
              <a:rPr lang="en-AU" dirty="0"/>
              <a:t>Size of the Bus</a:t>
            </a:r>
          </a:p>
        </p:txBody>
      </p:sp>
      <p:sp>
        <p:nvSpPr>
          <p:cNvPr id="4" name="Content Placeholder 3"/>
          <p:cNvSpPr>
            <a:spLocks noGrp="1"/>
          </p:cNvSpPr>
          <p:nvPr>
            <p:ph idx="1"/>
          </p:nvPr>
        </p:nvSpPr>
        <p:spPr>
          <a:xfrm>
            <a:off x="382712" y="1256284"/>
            <a:ext cx="8219256" cy="4536504"/>
          </a:xfrm>
        </p:spPr>
        <p:txBody>
          <a:bodyPr/>
          <a:lstStyle/>
          <a:p>
            <a:pPr>
              <a:spcAft>
                <a:spcPts val="1000"/>
              </a:spcAft>
            </a:pPr>
            <a:r>
              <a:rPr lang="en-AU" sz="2800" dirty="0"/>
              <a:t>It is considerably </a:t>
            </a:r>
            <a:r>
              <a:rPr lang="en-AU" sz="2800" u="sng" dirty="0"/>
              <a:t>higher</a:t>
            </a:r>
            <a:r>
              <a:rPr lang="en-AU" sz="2800" dirty="0"/>
              <a:t> and </a:t>
            </a:r>
            <a:r>
              <a:rPr lang="en-AU" sz="2800" u="sng" dirty="0"/>
              <a:t>longer</a:t>
            </a:r>
            <a:r>
              <a:rPr lang="en-AU" sz="2800" dirty="0"/>
              <a:t> than </a:t>
            </a:r>
            <a:r>
              <a:rPr lang="en-AU" sz="2800"/>
              <a:t>an average car</a:t>
            </a:r>
            <a:endParaRPr lang="en-AU" sz="2800" dirty="0"/>
          </a:p>
          <a:p>
            <a:pPr>
              <a:spcAft>
                <a:spcPts val="1000"/>
              </a:spcAft>
            </a:pPr>
            <a:r>
              <a:rPr lang="en-AU" sz="2800" dirty="0"/>
              <a:t>Take care when sharp turning </a:t>
            </a:r>
          </a:p>
          <a:p>
            <a:pPr>
              <a:spcAft>
                <a:spcPts val="1000"/>
              </a:spcAft>
            </a:pPr>
            <a:r>
              <a:rPr lang="en-AU" sz="2800" dirty="0"/>
              <a:t>Be aware of low hanging objects while driving or parking particularly around shopping centres, bridges and car parks</a:t>
            </a:r>
          </a:p>
          <a:p>
            <a:pPr>
              <a:spcAft>
                <a:spcPts val="1000"/>
              </a:spcAft>
            </a:pPr>
            <a:r>
              <a:rPr lang="en-AU" sz="2800" dirty="0"/>
              <a:t>Be mindful that the bus will handle differently based on how many people are on board</a:t>
            </a:r>
          </a:p>
        </p:txBody>
      </p:sp>
      <p:pic>
        <p:nvPicPr>
          <p:cNvPr id="5" name="12. Size of B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9512" y="5781227"/>
            <a:ext cx="406400" cy="406400"/>
          </a:xfrm>
          <a:prstGeom prst="rect">
            <a:avLst/>
          </a:prstGeom>
        </p:spPr>
      </p:pic>
      <p:pic>
        <p:nvPicPr>
          <p:cNvPr id="7" name="Audio 6">
            <a:hlinkClick r:id="" action="ppaction://media"/>
            <a:extLst>
              <a:ext uri="{FF2B5EF4-FFF2-40B4-BE49-F238E27FC236}">
                <a16:creationId xmlns:a16="http://schemas.microsoft.com/office/drawing/2014/main" id="{0B988804-FD45-416E-86FB-6DB392D3EAB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1915046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6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41" objId="5"/>
        <p14:stopEvt time="30814"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13</a:t>
            </a:fld>
            <a:endParaRPr lang="en-AU"/>
          </a:p>
        </p:txBody>
      </p:sp>
      <p:sp>
        <p:nvSpPr>
          <p:cNvPr id="3" name="Title 2"/>
          <p:cNvSpPr>
            <a:spLocks noGrp="1"/>
          </p:cNvSpPr>
          <p:nvPr>
            <p:ph type="title"/>
          </p:nvPr>
        </p:nvSpPr>
        <p:spPr/>
        <p:txBody>
          <a:bodyPr/>
          <a:lstStyle/>
          <a:p>
            <a:r>
              <a:rPr lang="en-AU" dirty="0"/>
              <a:t>Shifter and Handbrake</a:t>
            </a: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0619" r="19235"/>
          <a:stretch/>
        </p:blipFill>
        <p:spPr>
          <a:xfrm>
            <a:off x="539552" y="1052130"/>
            <a:ext cx="3890391" cy="4851201"/>
          </a:xfrm>
          <a:prstGeom prst="rect">
            <a:avLst/>
          </a:prstGeom>
        </p:spPr>
      </p:pic>
      <p:pic>
        <p:nvPicPr>
          <p:cNvPr id="4" name="13. Shifter and Brak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976" y="5825894"/>
            <a:ext cx="406400" cy="406400"/>
          </a:xfrm>
          <a:prstGeom prst="rect">
            <a:avLst/>
          </a:prstGeom>
        </p:spPr>
      </p:pic>
      <p:pic>
        <p:nvPicPr>
          <p:cNvPr id="8" name="Audio 7">
            <a:hlinkClick r:id="" action="ppaction://media"/>
            <a:extLst>
              <a:ext uri="{FF2B5EF4-FFF2-40B4-BE49-F238E27FC236}">
                <a16:creationId xmlns:a16="http://schemas.microsoft.com/office/drawing/2014/main" id="{DB9116DB-732D-4F56-88C2-AD9E442FC64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21700" y="6235700"/>
            <a:ext cx="406400" cy="406400"/>
          </a:xfrm>
          <a:prstGeom prst="rect">
            <a:avLst/>
          </a:prstGeom>
        </p:spPr>
      </p:pic>
      <p:pic>
        <p:nvPicPr>
          <p:cNvPr id="10" name="Content Placeholder 9">
            <a:extLst>
              <a:ext uri="{FF2B5EF4-FFF2-40B4-BE49-F238E27FC236}">
                <a16:creationId xmlns:a16="http://schemas.microsoft.com/office/drawing/2014/main" id="{0879EC36-D9B3-475A-8EA0-BA54A475FCEE}"/>
              </a:ext>
            </a:extLst>
          </p:cNvPr>
          <p:cNvPicPr>
            <a:picLocks noGrp="1" noChangeAspect="1"/>
          </p:cNvPicPr>
          <p:nvPr>
            <p:ph idx="1"/>
          </p:nvPr>
        </p:nvPicPr>
        <p:blipFill>
          <a:blip r:embed="rId8"/>
          <a:stretch>
            <a:fillRect/>
          </a:stretch>
        </p:blipFill>
        <p:spPr>
          <a:xfrm>
            <a:off x="5146048" y="1029155"/>
            <a:ext cx="2724189" cy="4897150"/>
          </a:xfrm>
          <a:prstGeom prst="rect">
            <a:avLst/>
          </a:prstGeom>
        </p:spPr>
      </p:pic>
    </p:spTree>
    <p:extLst>
      <p:ext uri="{BB962C8B-B14F-4D97-AF65-F5344CB8AC3E}">
        <p14:creationId xmlns:p14="http://schemas.microsoft.com/office/powerpoint/2010/main" val="41673470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17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6" objId="4"/>
        <p14:stopEvt time="51872"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14</a:t>
            </a:fld>
            <a:endParaRPr lang="en-AU"/>
          </a:p>
        </p:txBody>
      </p:sp>
      <p:sp>
        <p:nvSpPr>
          <p:cNvPr id="3" name="Title 2"/>
          <p:cNvSpPr>
            <a:spLocks noGrp="1"/>
          </p:cNvSpPr>
          <p:nvPr>
            <p:ph type="title"/>
          </p:nvPr>
        </p:nvSpPr>
        <p:spPr/>
        <p:txBody>
          <a:bodyPr/>
          <a:lstStyle/>
          <a:p>
            <a:r>
              <a:rPr lang="en-AU" dirty="0"/>
              <a:t>Starting the Bus</a:t>
            </a:r>
          </a:p>
        </p:txBody>
      </p:sp>
      <p:sp>
        <p:nvSpPr>
          <p:cNvPr id="4" name="Content Placeholder 3"/>
          <p:cNvSpPr>
            <a:spLocks noGrp="1"/>
          </p:cNvSpPr>
          <p:nvPr>
            <p:ph idx="1"/>
          </p:nvPr>
        </p:nvSpPr>
        <p:spPr>
          <a:xfrm>
            <a:off x="457200" y="1628800"/>
            <a:ext cx="8219256" cy="3024336"/>
          </a:xfrm>
        </p:spPr>
        <p:txBody>
          <a:bodyPr/>
          <a:lstStyle/>
          <a:p>
            <a:pPr>
              <a:spcAft>
                <a:spcPts val="1000"/>
              </a:spcAft>
            </a:pPr>
            <a:r>
              <a:rPr lang="en-AU" dirty="0"/>
              <a:t>Just like a normal car - fasten your seat belt, ensure the handbrake is activated and the bus is in park. Then turn the key</a:t>
            </a:r>
          </a:p>
          <a:p>
            <a:pPr>
              <a:spcAft>
                <a:spcPts val="1000"/>
              </a:spcAft>
            </a:pPr>
            <a:r>
              <a:rPr lang="en-AU" dirty="0"/>
              <a:t>If the bus fails to start, contact customer service on 1300 787 624</a:t>
            </a:r>
          </a:p>
          <a:p>
            <a:endParaRPr lang="en-AU" dirty="0"/>
          </a:p>
          <a:p>
            <a:endParaRPr lang="en-AU" dirty="0"/>
          </a:p>
        </p:txBody>
      </p:sp>
      <p:pic>
        <p:nvPicPr>
          <p:cNvPr id="5" name="14. Starting the B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9512" y="5719998"/>
            <a:ext cx="406400" cy="406400"/>
          </a:xfrm>
          <a:prstGeom prst="rect">
            <a:avLst/>
          </a:prstGeom>
        </p:spPr>
      </p:pic>
      <p:pic>
        <p:nvPicPr>
          <p:cNvPr id="7" name="Audio 6">
            <a:hlinkClick r:id="" action="ppaction://media"/>
            <a:extLst>
              <a:ext uri="{FF2B5EF4-FFF2-40B4-BE49-F238E27FC236}">
                <a16:creationId xmlns:a16="http://schemas.microsoft.com/office/drawing/2014/main" id="{D2157F67-B28A-4FC2-A856-17C96000E7E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092031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253"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15</a:t>
            </a:fld>
            <a:endParaRPr lang="en-AU"/>
          </a:p>
        </p:txBody>
      </p:sp>
      <p:sp>
        <p:nvSpPr>
          <p:cNvPr id="3" name="Title 2"/>
          <p:cNvSpPr>
            <a:spLocks noGrp="1"/>
          </p:cNvSpPr>
          <p:nvPr>
            <p:ph type="title"/>
          </p:nvPr>
        </p:nvSpPr>
        <p:spPr/>
        <p:txBody>
          <a:bodyPr/>
          <a:lstStyle/>
          <a:p>
            <a:r>
              <a:rPr lang="en-AU" dirty="0"/>
              <a:t>Rear Vision Camera</a:t>
            </a:r>
          </a:p>
        </p:txBody>
      </p:sp>
      <p:sp>
        <p:nvSpPr>
          <p:cNvPr id="4" name="Content Placeholder 3"/>
          <p:cNvSpPr>
            <a:spLocks noGrp="1"/>
          </p:cNvSpPr>
          <p:nvPr>
            <p:ph idx="1"/>
          </p:nvPr>
        </p:nvSpPr>
        <p:spPr>
          <a:xfrm>
            <a:off x="457200" y="1628800"/>
            <a:ext cx="4546848" cy="4005263"/>
          </a:xfrm>
        </p:spPr>
        <p:txBody>
          <a:bodyPr/>
          <a:lstStyle/>
          <a:p>
            <a:r>
              <a:rPr lang="en-AU" sz="2400" dirty="0"/>
              <a:t>For safety, this bus is equipped with a rear-vision camera. This will automatically appear in the rear-vision mirror when reverse is activated.</a:t>
            </a:r>
          </a:p>
          <a:p>
            <a:r>
              <a:rPr lang="en-AU" sz="2400" dirty="0"/>
              <a:t>Note: do not rely solely on camera when reversing</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4088" y="2204864"/>
            <a:ext cx="3456384" cy="2592288"/>
          </a:xfrm>
          <a:prstGeom prst="rect">
            <a:avLst/>
          </a:prstGeom>
        </p:spPr>
      </p:pic>
      <p:pic>
        <p:nvPicPr>
          <p:cNvPr id="5" name="15. Rear Vision Camer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9512" y="5733256"/>
            <a:ext cx="406400" cy="406400"/>
          </a:xfrm>
          <a:prstGeom prst="rect">
            <a:avLst/>
          </a:prstGeom>
        </p:spPr>
      </p:pic>
      <p:pic>
        <p:nvPicPr>
          <p:cNvPr id="8" name="Audio 7">
            <a:hlinkClick r:id="" action="ppaction://media"/>
            <a:extLst>
              <a:ext uri="{FF2B5EF4-FFF2-40B4-BE49-F238E27FC236}">
                <a16:creationId xmlns:a16="http://schemas.microsoft.com/office/drawing/2014/main" id="{96C9DEFF-57DC-42FD-84ED-0D23A3504D9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6275399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38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35" objId="5"/>
        <p14:stopEvt time="14001"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16</a:t>
            </a:fld>
            <a:endParaRPr lang="en-AU"/>
          </a:p>
        </p:txBody>
      </p:sp>
      <p:sp>
        <p:nvSpPr>
          <p:cNvPr id="3" name="Title 2"/>
          <p:cNvSpPr>
            <a:spLocks noGrp="1"/>
          </p:cNvSpPr>
          <p:nvPr>
            <p:ph type="title"/>
          </p:nvPr>
        </p:nvSpPr>
        <p:spPr/>
        <p:txBody>
          <a:bodyPr/>
          <a:lstStyle/>
          <a:p>
            <a:r>
              <a:rPr lang="en-AU" dirty="0"/>
              <a:t>Filling Up the Bus</a:t>
            </a:r>
          </a:p>
        </p:txBody>
      </p:sp>
      <p:sp>
        <p:nvSpPr>
          <p:cNvPr id="4" name="Content Placeholder 3"/>
          <p:cNvSpPr>
            <a:spLocks noGrp="1"/>
          </p:cNvSpPr>
          <p:nvPr>
            <p:ph idx="1"/>
          </p:nvPr>
        </p:nvSpPr>
        <p:spPr>
          <a:xfrm>
            <a:off x="457200" y="1855330"/>
            <a:ext cx="8219256" cy="2565103"/>
          </a:xfrm>
        </p:spPr>
        <p:txBody>
          <a:bodyPr/>
          <a:lstStyle/>
          <a:p>
            <a:pPr>
              <a:spcAft>
                <a:spcPts val="1000"/>
              </a:spcAft>
            </a:pPr>
            <a:r>
              <a:rPr lang="en-AU" dirty="0"/>
              <a:t>The fuel cap location is on the left side of the bus</a:t>
            </a:r>
          </a:p>
          <a:p>
            <a:r>
              <a:rPr lang="en-AU" u="sng" dirty="0">
                <a:highlight>
                  <a:srgbClr val="FFFF00"/>
                </a:highlight>
              </a:rPr>
              <a:t>DIESEL FUEL ONLY</a:t>
            </a:r>
            <a:r>
              <a:rPr lang="en-AU" dirty="0">
                <a:highlight>
                  <a:srgbClr val="FFFF00"/>
                </a:highlight>
              </a:rPr>
              <a:t> </a:t>
            </a:r>
            <a:r>
              <a:rPr lang="en-AU" dirty="0"/>
              <a:t>– other fuel types will result in critical damage to the engine!</a:t>
            </a:r>
          </a:p>
        </p:txBody>
      </p:sp>
      <p:pic>
        <p:nvPicPr>
          <p:cNvPr id="8" name="16. Filling U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9512" y="5602064"/>
            <a:ext cx="406400" cy="406400"/>
          </a:xfrm>
          <a:prstGeom prst="rect">
            <a:avLst/>
          </a:prstGeom>
        </p:spPr>
      </p:pic>
      <p:pic>
        <p:nvPicPr>
          <p:cNvPr id="6" name="Audio 5">
            <a:hlinkClick r:id="" action="ppaction://media"/>
            <a:extLst>
              <a:ext uri="{FF2B5EF4-FFF2-40B4-BE49-F238E27FC236}">
                <a16:creationId xmlns:a16="http://schemas.microsoft.com/office/drawing/2014/main" id="{EDC6551A-D426-475F-94E5-87A4347C06E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2091302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32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8"/>
        <p14:stopEvt time="13356" objId="8"/>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17</a:t>
            </a:fld>
            <a:endParaRPr lang="en-AU"/>
          </a:p>
        </p:txBody>
      </p:sp>
      <p:sp>
        <p:nvSpPr>
          <p:cNvPr id="3" name="Title 2"/>
          <p:cNvSpPr>
            <a:spLocks noGrp="1"/>
          </p:cNvSpPr>
          <p:nvPr>
            <p:ph type="title"/>
          </p:nvPr>
        </p:nvSpPr>
        <p:spPr/>
        <p:txBody>
          <a:bodyPr/>
          <a:lstStyle/>
          <a:p>
            <a:r>
              <a:rPr lang="en-AU" dirty="0"/>
              <a:t>Pre and Post Checklist</a:t>
            </a:r>
          </a:p>
        </p:txBody>
      </p:sp>
      <p:sp>
        <p:nvSpPr>
          <p:cNvPr id="4" name="Content Placeholder 3"/>
          <p:cNvSpPr>
            <a:spLocks noGrp="1"/>
          </p:cNvSpPr>
          <p:nvPr>
            <p:ph idx="1"/>
          </p:nvPr>
        </p:nvSpPr>
        <p:spPr>
          <a:xfrm>
            <a:off x="467544" y="1417639"/>
            <a:ext cx="8219256" cy="4243610"/>
          </a:xfrm>
        </p:spPr>
        <p:txBody>
          <a:bodyPr/>
          <a:lstStyle/>
          <a:p>
            <a:pPr>
              <a:spcAft>
                <a:spcPts val="1000"/>
              </a:spcAft>
            </a:pPr>
            <a:r>
              <a:rPr lang="en-AU" dirty="0"/>
              <a:t>Pre check must be filled out before departure. These are found in the glovebox</a:t>
            </a:r>
          </a:p>
          <a:p>
            <a:pPr>
              <a:spcAft>
                <a:spcPts val="1000"/>
              </a:spcAft>
            </a:pPr>
            <a:r>
              <a:rPr lang="en-AU" dirty="0"/>
              <a:t>Post check list (reverse side) must be filled out at the end when the bus is returned to the depot</a:t>
            </a:r>
          </a:p>
          <a:p>
            <a:pPr>
              <a:spcAft>
                <a:spcPts val="1000"/>
              </a:spcAft>
            </a:pPr>
            <a:r>
              <a:rPr lang="en-AU" dirty="0"/>
              <a:t>If you have any further issues, contact customer service on 1300 787 624</a:t>
            </a:r>
          </a:p>
        </p:txBody>
      </p:sp>
      <p:pic>
        <p:nvPicPr>
          <p:cNvPr id="5" name="17. Pre and Post Check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04" y="5733256"/>
            <a:ext cx="406400" cy="406400"/>
          </a:xfrm>
          <a:prstGeom prst="rect">
            <a:avLst/>
          </a:prstGeom>
        </p:spPr>
      </p:pic>
      <p:pic>
        <p:nvPicPr>
          <p:cNvPr id="7" name="Audio 6">
            <a:hlinkClick r:id="" action="ppaction://media"/>
            <a:extLst>
              <a:ext uri="{FF2B5EF4-FFF2-40B4-BE49-F238E27FC236}">
                <a16:creationId xmlns:a16="http://schemas.microsoft.com/office/drawing/2014/main" id="{54655717-6011-4773-A1C8-D89EBFDA0F7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860255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1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6" objId="5"/>
        <p14:stopEvt time="30972"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18</a:t>
            </a:fld>
            <a:endParaRPr lang="en-AU"/>
          </a:p>
        </p:txBody>
      </p:sp>
      <p:sp>
        <p:nvSpPr>
          <p:cNvPr id="3" name="Title 2"/>
          <p:cNvSpPr>
            <a:spLocks noGrp="1"/>
          </p:cNvSpPr>
          <p:nvPr>
            <p:ph type="title"/>
          </p:nvPr>
        </p:nvSpPr>
        <p:spPr/>
        <p:txBody>
          <a:bodyPr/>
          <a:lstStyle/>
          <a:p>
            <a:r>
              <a:rPr lang="en-AU" dirty="0"/>
              <a:t>Pre and Post Checklist</a:t>
            </a:r>
          </a:p>
        </p:txBody>
      </p:sp>
      <p:pic>
        <p:nvPicPr>
          <p:cNvPr id="9" name="Picture 8"/>
          <p:cNvPicPr>
            <a:picLocks noChangeAspect="1"/>
          </p:cNvPicPr>
          <p:nvPr/>
        </p:nvPicPr>
        <p:blipFill>
          <a:blip r:embed="rId4"/>
          <a:stretch>
            <a:fillRect/>
          </a:stretch>
        </p:blipFill>
        <p:spPr>
          <a:xfrm>
            <a:off x="611560" y="1340768"/>
            <a:ext cx="3600635" cy="4667490"/>
          </a:xfrm>
          <a:prstGeom prst="rect">
            <a:avLst/>
          </a:prstGeom>
        </p:spPr>
      </p:pic>
      <p:pic>
        <p:nvPicPr>
          <p:cNvPr id="10" name="Picture 9"/>
          <p:cNvPicPr>
            <a:picLocks noChangeAspect="1"/>
          </p:cNvPicPr>
          <p:nvPr/>
        </p:nvPicPr>
        <p:blipFill>
          <a:blip r:embed="rId5"/>
          <a:stretch>
            <a:fillRect/>
          </a:stretch>
        </p:blipFill>
        <p:spPr>
          <a:xfrm>
            <a:off x="4499993" y="1351839"/>
            <a:ext cx="3653102" cy="4656419"/>
          </a:xfrm>
          <a:prstGeom prst="rect">
            <a:avLst/>
          </a:prstGeom>
        </p:spPr>
      </p:pic>
      <p:pic>
        <p:nvPicPr>
          <p:cNvPr id="5" name="Audio 4">
            <a:hlinkClick r:id="" action="ppaction://media"/>
            <a:extLst>
              <a:ext uri="{FF2B5EF4-FFF2-40B4-BE49-F238E27FC236}">
                <a16:creationId xmlns:a16="http://schemas.microsoft.com/office/drawing/2014/main" id="{531CE954-32B2-41DA-9024-07497244C1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044468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19</a:t>
            </a:fld>
            <a:endParaRPr lang="en-AU"/>
          </a:p>
        </p:txBody>
      </p:sp>
      <p:sp>
        <p:nvSpPr>
          <p:cNvPr id="3" name="Title 2"/>
          <p:cNvSpPr>
            <a:spLocks noGrp="1"/>
          </p:cNvSpPr>
          <p:nvPr>
            <p:ph type="title"/>
          </p:nvPr>
        </p:nvSpPr>
        <p:spPr/>
        <p:txBody>
          <a:bodyPr/>
          <a:lstStyle/>
          <a:p>
            <a:r>
              <a:rPr lang="en-AU" dirty="0"/>
              <a:t>If you break down…</a:t>
            </a:r>
          </a:p>
        </p:txBody>
      </p:sp>
      <p:sp>
        <p:nvSpPr>
          <p:cNvPr id="4" name="Content Placeholder 3"/>
          <p:cNvSpPr>
            <a:spLocks noGrp="1"/>
          </p:cNvSpPr>
          <p:nvPr>
            <p:ph idx="1"/>
          </p:nvPr>
        </p:nvSpPr>
        <p:spPr>
          <a:xfrm>
            <a:off x="488434" y="1556792"/>
            <a:ext cx="8219256" cy="4005263"/>
          </a:xfrm>
        </p:spPr>
        <p:txBody>
          <a:bodyPr/>
          <a:lstStyle/>
          <a:p>
            <a:pPr>
              <a:spcAft>
                <a:spcPts val="1000"/>
              </a:spcAft>
            </a:pPr>
            <a:r>
              <a:rPr lang="en-AU" dirty="0"/>
              <a:t>In the event of an emergency, call 000 immediately. For a general breakdown, call RACV on 131 111</a:t>
            </a:r>
          </a:p>
          <a:p>
            <a:pPr>
              <a:spcAft>
                <a:spcPts val="1000"/>
              </a:spcAft>
            </a:pPr>
            <a:r>
              <a:rPr lang="en-AU" dirty="0"/>
              <a:t>If a crash occurs, an accident report form must be filled out as soon as possible. These are found in the glovebox</a:t>
            </a:r>
          </a:p>
        </p:txBody>
      </p:sp>
      <p:pic>
        <p:nvPicPr>
          <p:cNvPr id="5" name="18. Incident Report For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04" y="5781227"/>
            <a:ext cx="406400" cy="406400"/>
          </a:xfrm>
          <a:prstGeom prst="rect">
            <a:avLst/>
          </a:prstGeom>
        </p:spPr>
      </p:pic>
      <p:pic>
        <p:nvPicPr>
          <p:cNvPr id="7" name="Audio 6">
            <a:hlinkClick r:id="" action="ppaction://media"/>
            <a:extLst>
              <a:ext uri="{FF2B5EF4-FFF2-40B4-BE49-F238E27FC236}">
                <a16:creationId xmlns:a16="http://schemas.microsoft.com/office/drawing/2014/main" id="{A78B5672-FD8E-438F-A5D9-D6C2B333760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5349671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87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5" objId="5"/>
        <p14:stopEvt time="38837"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2</a:t>
            </a:fld>
            <a:endParaRPr lang="en-AU"/>
          </a:p>
        </p:txBody>
      </p:sp>
      <p:sp>
        <p:nvSpPr>
          <p:cNvPr id="3" name="Title 2"/>
          <p:cNvSpPr>
            <a:spLocks noGrp="1"/>
          </p:cNvSpPr>
          <p:nvPr>
            <p:ph type="title"/>
          </p:nvPr>
        </p:nvSpPr>
        <p:spPr/>
        <p:txBody>
          <a:bodyPr/>
          <a:lstStyle/>
          <a:p>
            <a:r>
              <a:rPr lang="en-AU" dirty="0"/>
              <a:t>Finding the Council Depot</a:t>
            </a:r>
          </a:p>
        </p:txBody>
      </p:sp>
      <p:sp>
        <p:nvSpPr>
          <p:cNvPr id="4" name="Content Placeholder 3"/>
          <p:cNvSpPr>
            <a:spLocks noGrp="1"/>
          </p:cNvSpPr>
          <p:nvPr>
            <p:ph idx="1"/>
          </p:nvPr>
        </p:nvSpPr>
        <p:spPr>
          <a:xfrm>
            <a:off x="313184" y="1268760"/>
            <a:ext cx="8507288" cy="4005263"/>
          </a:xfrm>
        </p:spPr>
        <p:txBody>
          <a:bodyPr/>
          <a:lstStyle/>
          <a:p>
            <a:r>
              <a:rPr lang="en-AU" dirty="0"/>
              <a:t>The Council’s depot is located at 18A Purton Road, Pakenham 3810 - just off the Princes Highway</a:t>
            </a:r>
          </a:p>
        </p:txBody>
      </p:sp>
      <p:pic>
        <p:nvPicPr>
          <p:cNvPr id="5" name="Picture 4"/>
          <p:cNvPicPr>
            <a:picLocks noChangeAspect="1"/>
          </p:cNvPicPr>
          <p:nvPr/>
        </p:nvPicPr>
        <p:blipFill>
          <a:blip r:embed="rId7"/>
          <a:stretch>
            <a:fillRect/>
          </a:stretch>
        </p:blipFill>
        <p:spPr>
          <a:xfrm>
            <a:off x="1187624" y="3068960"/>
            <a:ext cx="6552728" cy="3046443"/>
          </a:xfrm>
          <a:prstGeom prst="rect">
            <a:avLst/>
          </a:prstGeom>
          <a:effectLst>
            <a:softEdge rad="63500"/>
          </a:effectLst>
        </p:spPr>
      </p:pic>
      <p:pic>
        <p:nvPicPr>
          <p:cNvPr id="6" name="2. Purton Road Entrance">
            <a:hlinkClick r:id="" action="ppaction://media"/>
          </p:cNvPr>
          <p:cNvPicPr>
            <a:picLocks noChangeAspect="1"/>
          </p:cNvPicPr>
          <p:nvPr>
            <a:audioFile r:link="rId1"/>
            <p:extLst>
              <p:ext uri="{DAA4B4D4-6D71-4841-9C94-3DE7FCFB9230}">
                <p14:media xmlns:p14="http://schemas.microsoft.com/office/powerpoint/2010/main" r:embed="rId2">
                  <p14:trim end="16514.6041"/>
                </p14:media>
              </p:ext>
            </p:extLst>
          </p:nvPr>
        </p:nvPicPr>
        <p:blipFill>
          <a:blip r:embed="rId8"/>
          <a:stretch>
            <a:fillRect/>
          </a:stretch>
        </p:blipFill>
        <p:spPr>
          <a:xfrm>
            <a:off x="179512" y="5709003"/>
            <a:ext cx="406400" cy="406400"/>
          </a:xfrm>
          <a:prstGeom prst="rect">
            <a:avLst/>
          </a:prstGeom>
        </p:spPr>
      </p:pic>
      <p:pic>
        <p:nvPicPr>
          <p:cNvPr id="9" name="Audio 8">
            <a:hlinkClick r:id="" action="ppaction://media"/>
            <a:extLst>
              <a:ext uri="{FF2B5EF4-FFF2-40B4-BE49-F238E27FC236}">
                <a16:creationId xmlns:a16="http://schemas.microsoft.com/office/drawing/2014/main" id="{E2B850E3-CB1E-4250-AB4B-B2D359A251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1005525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2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41" objId="6"/>
        <p14:stopEvt time="12176"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20</a:t>
            </a:fld>
            <a:endParaRPr lang="en-AU"/>
          </a:p>
        </p:txBody>
      </p:sp>
      <p:sp>
        <p:nvSpPr>
          <p:cNvPr id="3" name="Title 2"/>
          <p:cNvSpPr>
            <a:spLocks noGrp="1"/>
          </p:cNvSpPr>
          <p:nvPr>
            <p:ph type="title"/>
          </p:nvPr>
        </p:nvSpPr>
        <p:spPr/>
        <p:txBody>
          <a:bodyPr/>
          <a:lstStyle/>
          <a:p>
            <a:r>
              <a:rPr lang="en-AU" dirty="0"/>
              <a:t>Accident Report Form</a:t>
            </a:r>
          </a:p>
        </p:txBody>
      </p:sp>
      <p:pic>
        <p:nvPicPr>
          <p:cNvPr id="5" name="Picture 4"/>
          <p:cNvPicPr>
            <a:picLocks noChangeAspect="1"/>
          </p:cNvPicPr>
          <p:nvPr/>
        </p:nvPicPr>
        <p:blipFill>
          <a:blip r:embed="rId4"/>
          <a:stretch>
            <a:fillRect/>
          </a:stretch>
        </p:blipFill>
        <p:spPr>
          <a:xfrm>
            <a:off x="745232" y="1212776"/>
            <a:ext cx="3466728" cy="4845629"/>
          </a:xfrm>
          <a:prstGeom prst="rect">
            <a:avLst/>
          </a:prstGeom>
        </p:spPr>
      </p:pic>
      <p:pic>
        <p:nvPicPr>
          <p:cNvPr id="6" name="Picture 5"/>
          <p:cNvPicPr>
            <a:picLocks noChangeAspect="1"/>
          </p:cNvPicPr>
          <p:nvPr/>
        </p:nvPicPr>
        <p:blipFill>
          <a:blip r:embed="rId5"/>
          <a:stretch>
            <a:fillRect/>
          </a:stretch>
        </p:blipFill>
        <p:spPr>
          <a:xfrm>
            <a:off x="4427984" y="1196752"/>
            <a:ext cx="4032448" cy="4827964"/>
          </a:xfrm>
          <a:prstGeom prst="rect">
            <a:avLst/>
          </a:prstGeom>
        </p:spPr>
      </p:pic>
      <p:pic>
        <p:nvPicPr>
          <p:cNvPr id="7" name="Audio 6">
            <a:hlinkClick r:id="" action="ppaction://media"/>
            <a:extLst>
              <a:ext uri="{FF2B5EF4-FFF2-40B4-BE49-F238E27FC236}">
                <a16:creationId xmlns:a16="http://schemas.microsoft.com/office/drawing/2014/main" id="{953864B7-3112-4AB3-AA5B-2E356C1EB8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034946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21</a:t>
            </a:fld>
            <a:endParaRPr lang="en-AU"/>
          </a:p>
        </p:txBody>
      </p:sp>
      <p:sp>
        <p:nvSpPr>
          <p:cNvPr id="3" name="Title 2"/>
          <p:cNvSpPr>
            <a:spLocks noGrp="1"/>
          </p:cNvSpPr>
          <p:nvPr>
            <p:ph type="title"/>
          </p:nvPr>
        </p:nvSpPr>
        <p:spPr/>
        <p:txBody>
          <a:bodyPr/>
          <a:lstStyle/>
          <a:p>
            <a:r>
              <a:rPr lang="en-AU" dirty="0"/>
              <a:t>First Aid Kit</a:t>
            </a:r>
          </a:p>
        </p:txBody>
      </p:sp>
      <p:sp>
        <p:nvSpPr>
          <p:cNvPr id="4" name="Content Placeholder 3"/>
          <p:cNvSpPr>
            <a:spLocks noGrp="1"/>
          </p:cNvSpPr>
          <p:nvPr>
            <p:ph idx="1"/>
          </p:nvPr>
        </p:nvSpPr>
        <p:spPr>
          <a:xfrm>
            <a:off x="457200" y="1556792"/>
            <a:ext cx="8219256" cy="2637111"/>
          </a:xfrm>
        </p:spPr>
        <p:txBody>
          <a:bodyPr/>
          <a:lstStyle/>
          <a:p>
            <a:pPr>
              <a:spcAft>
                <a:spcPts val="1000"/>
              </a:spcAft>
            </a:pPr>
            <a:r>
              <a:rPr lang="en-AU" dirty="0"/>
              <a:t>If needed, a first aid kit can be found in the glovebox</a:t>
            </a:r>
          </a:p>
          <a:p>
            <a:pPr marL="0" indent="0">
              <a:spcAft>
                <a:spcPts val="1000"/>
              </a:spcAft>
              <a:buNone/>
            </a:pPr>
            <a:endParaRPr lang="en-AU" dirty="0"/>
          </a:p>
          <a:p>
            <a:pPr marL="0" indent="0">
              <a:spcAft>
                <a:spcPts val="1000"/>
              </a:spcAft>
              <a:buNone/>
            </a:pPr>
            <a:endParaRPr lang="en-AU" dirty="0"/>
          </a:p>
        </p:txBody>
      </p:sp>
      <p:pic>
        <p:nvPicPr>
          <p:cNvPr id="5" name="19. First Aid K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04" y="5733256"/>
            <a:ext cx="406400" cy="406400"/>
          </a:xfrm>
          <a:prstGeom prst="rect">
            <a:avLst/>
          </a:prstGeom>
        </p:spPr>
      </p:pic>
      <p:pic>
        <p:nvPicPr>
          <p:cNvPr id="7" name="Audio 6">
            <a:hlinkClick r:id="" action="ppaction://media"/>
            <a:extLst>
              <a:ext uri="{FF2B5EF4-FFF2-40B4-BE49-F238E27FC236}">
                <a16:creationId xmlns:a16="http://schemas.microsoft.com/office/drawing/2014/main" id="{678CFD6C-C155-4A57-98C0-F4AD8825777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21700" y="6235700"/>
            <a:ext cx="406400" cy="406400"/>
          </a:xfrm>
          <a:prstGeom prst="rect">
            <a:avLst/>
          </a:prstGeom>
        </p:spPr>
      </p:pic>
      <p:pic>
        <p:nvPicPr>
          <p:cNvPr id="9" name="Picture 8" descr="A close up of a sign&#10;&#10;Description automatically generated">
            <a:extLst>
              <a:ext uri="{FF2B5EF4-FFF2-40B4-BE49-F238E27FC236}">
                <a16:creationId xmlns:a16="http://schemas.microsoft.com/office/drawing/2014/main" id="{894670CD-B864-4773-A776-4C3AEE1152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3768" y="2884842"/>
            <a:ext cx="3507180" cy="2630385"/>
          </a:xfrm>
          <a:prstGeom prst="rect">
            <a:avLst/>
          </a:prstGeom>
        </p:spPr>
      </p:pic>
    </p:spTree>
    <p:extLst>
      <p:ext uri="{BB962C8B-B14F-4D97-AF65-F5344CB8AC3E}">
        <p14:creationId xmlns:p14="http://schemas.microsoft.com/office/powerpoint/2010/main" val="373941857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6" objId="5"/>
        <p14:stopEvt time="14196" objId="5"/>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05754C-61B9-4833-91BB-FFAFBBC7F28E}"/>
              </a:ext>
            </a:extLst>
          </p:cNvPr>
          <p:cNvSpPr>
            <a:spLocks noGrp="1"/>
          </p:cNvSpPr>
          <p:nvPr>
            <p:ph type="sldNum" sz="quarter" idx="12"/>
          </p:nvPr>
        </p:nvSpPr>
        <p:spPr/>
        <p:txBody>
          <a:bodyPr/>
          <a:lstStyle/>
          <a:p>
            <a:fld id="{3C08D3E4-671E-4009-8808-6147F088B916}" type="slidenum">
              <a:rPr lang="en-AU" smtClean="0"/>
              <a:t>22</a:t>
            </a:fld>
            <a:endParaRPr lang="en-AU"/>
          </a:p>
        </p:txBody>
      </p:sp>
      <p:sp>
        <p:nvSpPr>
          <p:cNvPr id="3" name="Rectangle 2">
            <a:extLst>
              <a:ext uri="{FF2B5EF4-FFF2-40B4-BE49-F238E27FC236}">
                <a16:creationId xmlns:a16="http://schemas.microsoft.com/office/drawing/2014/main" id="{B1F609D1-3412-44E6-BBE0-036A3FAD959F}"/>
              </a:ext>
            </a:extLst>
          </p:cNvPr>
          <p:cNvSpPr/>
          <p:nvPr/>
        </p:nvSpPr>
        <p:spPr>
          <a:xfrm>
            <a:off x="611560" y="476672"/>
            <a:ext cx="4608512" cy="769441"/>
          </a:xfrm>
          <a:prstGeom prst="rect">
            <a:avLst/>
          </a:prstGeom>
        </p:spPr>
        <p:txBody>
          <a:bodyPr wrap="square">
            <a:spAutoFit/>
          </a:bodyPr>
          <a:lstStyle/>
          <a:p>
            <a:pPr>
              <a:spcBef>
                <a:spcPct val="0"/>
              </a:spcBef>
            </a:pPr>
            <a:r>
              <a:rPr lang="en-AU" sz="4400" dirty="0">
                <a:solidFill>
                  <a:schemeClr val="tx2"/>
                </a:solidFill>
                <a:latin typeface="+mj-lt"/>
                <a:ea typeface="+mj-ea"/>
                <a:cs typeface="+mj-cs"/>
              </a:rPr>
              <a:t>Fire Extinguisher</a:t>
            </a:r>
          </a:p>
        </p:txBody>
      </p:sp>
      <p:sp>
        <p:nvSpPr>
          <p:cNvPr id="5" name="Rectangle 4">
            <a:extLst>
              <a:ext uri="{FF2B5EF4-FFF2-40B4-BE49-F238E27FC236}">
                <a16:creationId xmlns:a16="http://schemas.microsoft.com/office/drawing/2014/main" id="{08CBD3DC-5E67-476D-9F58-41E7ED41D6DA}"/>
              </a:ext>
            </a:extLst>
          </p:cNvPr>
          <p:cNvSpPr/>
          <p:nvPr/>
        </p:nvSpPr>
        <p:spPr>
          <a:xfrm>
            <a:off x="648072" y="1700808"/>
            <a:ext cx="8038728" cy="3303468"/>
          </a:xfrm>
          <a:prstGeom prst="rect">
            <a:avLst/>
          </a:prstGeom>
        </p:spPr>
        <p:txBody>
          <a:bodyPr wrap="square">
            <a:spAutoFit/>
          </a:bodyPr>
          <a:lstStyle/>
          <a:p>
            <a:pPr marL="457200" indent="-457200">
              <a:spcAft>
                <a:spcPts val="1000"/>
              </a:spcAft>
              <a:buFont typeface="Arial" panose="020B0604020202020204" pitchFamily="34" charset="0"/>
              <a:buChar char="•"/>
            </a:pPr>
            <a:r>
              <a:rPr lang="en-AU" sz="3200" dirty="0"/>
              <a:t>If needed, a fire extinguisher can be found in the main cabin of the vehicle. </a:t>
            </a:r>
          </a:p>
          <a:p>
            <a:pPr marL="457200" indent="-457200">
              <a:spcAft>
                <a:spcPts val="1000"/>
              </a:spcAft>
              <a:buFont typeface="Arial" panose="020B0604020202020204" pitchFamily="34" charset="0"/>
              <a:buChar char="•"/>
            </a:pPr>
            <a:r>
              <a:rPr lang="en-AU" sz="3200" dirty="0"/>
              <a:t>Follow the simple directions for use, displayed on the outside of the extinguisher.</a:t>
            </a:r>
          </a:p>
          <a:p>
            <a:pPr>
              <a:spcAft>
                <a:spcPts val="1000"/>
              </a:spcAft>
            </a:pPr>
            <a:endParaRPr lang="en-AU" sz="3200" dirty="0"/>
          </a:p>
        </p:txBody>
      </p:sp>
      <p:pic>
        <p:nvPicPr>
          <p:cNvPr id="7" name="Audio 6">
            <a:hlinkClick r:id="" action="ppaction://media"/>
            <a:extLst>
              <a:ext uri="{FF2B5EF4-FFF2-40B4-BE49-F238E27FC236}">
                <a16:creationId xmlns:a16="http://schemas.microsoft.com/office/drawing/2014/main" id="{337C2000-80FE-4430-8F52-7E4F4399F7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864168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23</a:t>
            </a:fld>
            <a:endParaRPr lang="en-AU"/>
          </a:p>
        </p:txBody>
      </p:sp>
      <p:sp>
        <p:nvSpPr>
          <p:cNvPr id="3" name="Title 2"/>
          <p:cNvSpPr>
            <a:spLocks noGrp="1"/>
          </p:cNvSpPr>
          <p:nvPr>
            <p:ph type="title"/>
          </p:nvPr>
        </p:nvSpPr>
        <p:spPr/>
        <p:txBody>
          <a:bodyPr/>
          <a:lstStyle/>
          <a:p>
            <a:r>
              <a:rPr lang="en-AU" dirty="0"/>
              <a:t>Safety Step</a:t>
            </a:r>
          </a:p>
        </p:txBody>
      </p:sp>
      <p:sp>
        <p:nvSpPr>
          <p:cNvPr id="4" name="Content Placeholder 3"/>
          <p:cNvSpPr>
            <a:spLocks noGrp="1"/>
          </p:cNvSpPr>
          <p:nvPr>
            <p:ph idx="1"/>
          </p:nvPr>
        </p:nvSpPr>
        <p:spPr>
          <a:xfrm>
            <a:off x="287016" y="1124744"/>
            <a:ext cx="8856984" cy="2607884"/>
          </a:xfrm>
        </p:spPr>
        <p:txBody>
          <a:bodyPr/>
          <a:lstStyle/>
          <a:p>
            <a:pPr>
              <a:spcAft>
                <a:spcPts val="1000"/>
              </a:spcAft>
            </a:pPr>
            <a:r>
              <a:rPr lang="en-AU" dirty="0"/>
              <a:t>This bus is equipped with a side safety step for assisted entry</a:t>
            </a:r>
          </a:p>
          <a:p>
            <a:pPr>
              <a:spcAft>
                <a:spcPts val="1000"/>
              </a:spcAft>
            </a:pPr>
            <a:r>
              <a:rPr lang="en-AU" dirty="0"/>
              <a:t>Please do not use while the step is up, and watch for pinch points as you lower the step</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048" y="4005064"/>
            <a:ext cx="2771800" cy="207885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1640" y="4005064"/>
            <a:ext cx="2736304" cy="2052228"/>
          </a:xfrm>
          <a:prstGeom prst="rect">
            <a:avLst/>
          </a:prstGeom>
        </p:spPr>
      </p:pic>
      <p:pic>
        <p:nvPicPr>
          <p:cNvPr id="7" name="20. Safety Ste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0664" y="5733256"/>
            <a:ext cx="406400" cy="406400"/>
          </a:xfrm>
          <a:prstGeom prst="rect">
            <a:avLst/>
          </a:prstGeom>
        </p:spPr>
      </p:pic>
      <p:pic>
        <p:nvPicPr>
          <p:cNvPr id="9" name="Audio 8">
            <a:hlinkClick r:id="" action="ppaction://media"/>
            <a:extLst>
              <a:ext uri="{FF2B5EF4-FFF2-40B4-BE49-F238E27FC236}">
                <a16:creationId xmlns:a16="http://schemas.microsoft.com/office/drawing/2014/main" id="{84B5E4E5-5A36-42BF-9F81-2D9C348D01A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49654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4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34" objId="7"/>
        <p14:stopEvt time="18544" objId="7"/>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24</a:t>
            </a:fld>
            <a:endParaRPr lang="en-AU"/>
          </a:p>
        </p:txBody>
      </p:sp>
      <p:sp>
        <p:nvSpPr>
          <p:cNvPr id="3" name="Title 2"/>
          <p:cNvSpPr>
            <a:spLocks noGrp="1"/>
          </p:cNvSpPr>
          <p:nvPr>
            <p:ph type="title"/>
          </p:nvPr>
        </p:nvSpPr>
        <p:spPr/>
        <p:txBody>
          <a:bodyPr/>
          <a:lstStyle/>
          <a:p>
            <a:r>
              <a:rPr lang="en-AU" dirty="0"/>
              <a:t>Wheelchair Hoist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1402685"/>
            <a:ext cx="5976664" cy="4482498"/>
          </a:xfrm>
          <a:prstGeom prst="rect">
            <a:avLst/>
          </a:prstGeom>
        </p:spPr>
      </p:pic>
      <p:pic>
        <p:nvPicPr>
          <p:cNvPr id="6" name="Audio 5">
            <a:hlinkClick r:id="" action="ppaction://media"/>
            <a:extLst>
              <a:ext uri="{FF2B5EF4-FFF2-40B4-BE49-F238E27FC236}">
                <a16:creationId xmlns:a16="http://schemas.microsoft.com/office/drawing/2014/main" id="{F5DB4E83-B60C-454A-9099-3C0316F13E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6937537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25</a:t>
            </a:fld>
            <a:endParaRPr lang="en-AU"/>
          </a:p>
        </p:txBody>
      </p:sp>
      <p:sp>
        <p:nvSpPr>
          <p:cNvPr id="3" name="Title 2"/>
          <p:cNvSpPr>
            <a:spLocks noGrp="1"/>
          </p:cNvSpPr>
          <p:nvPr>
            <p:ph type="title"/>
          </p:nvPr>
        </p:nvSpPr>
        <p:spPr/>
        <p:txBody>
          <a:bodyPr/>
          <a:lstStyle/>
          <a:p>
            <a:r>
              <a:rPr lang="en-AU" dirty="0"/>
              <a:t>Wheelchair Hoist</a:t>
            </a:r>
          </a:p>
        </p:txBody>
      </p:sp>
      <p:sp>
        <p:nvSpPr>
          <p:cNvPr id="4" name="Content Placeholder 3"/>
          <p:cNvSpPr>
            <a:spLocks noGrp="1"/>
          </p:cNvSpPr>
          <p:nvPr>
            <p:ph idx="1"/>
          </p:nvPr>
        </p:nvSpPr>
        <p:spPr>
          <a:xfrm>
            <a:off x="323528" y="1135860"/>
            <a:ext cx="8352928" cy="4320480"/>
          </a:xfrm>
        </p:spPr>
        <p:txBody>
          <a:bodyPr/>
          <a:lstStyle/>
          <a:p>
            <a:pPr>
              <a:spcAft>
                <a:spcPts val="1000"/>
              </a:spcAft>
            </a:pPr>
            <a:r>
              <a:rPr lang="en-AU" dirty="0"/>
              <a:t>The bus is equipped with a wheelchair hoist - located in the rear</a:t>
            </a:r>
          </a:p>
          <a:p>
            <a:pPr>
              <a:spcAft>
                <a:spcPts val="1000"/>
              </a:spcAft>
            </a:pPr>
            <a:r>
              <a:rPr lang="en-AU" dirty="0"/>
              <a:t>If this is a feature you will be using, please follow the link below for detailed operating instructions</a:t>
            </a:r>
          </a:p>
          <a:p>
            <a:pPr marL="400050" lvl="1" indent="0">
              <a:spcAft>
                <a:spcPts val="1000"/>
              </a:spcAft>
              <a:buNone/>
            </a:pPr>
            <a:r>
              <a:rPr lang="en-AU" dirty="0">
                <a:hlinkClick r:id="rId6"/>
              </a:rPr>
              <a:t>Operating instructions</a:t>
            </a:r>
            <a:br>
              <a:rPr lang="en-AU" dirty="0"/>
            </a:br>
            <a:br>
              <a:rPr lang="en-AU" dirty="0"/>
            </a:br>
            <a:endParaRPr lang="en-AU" dirty="0"/>
          </a:p>
        </p:txBody>
      </p:sp>
      <p:pic>
        <p:nvPicPr>
          <p:cNvPr id="5" name="21. Wheelchair Hoi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9512" y="5765456"/>
            <a:ext cx="406400" cy="406400"/>
          </a:xfrm>
          <a:prstGeom prst="rect">
            <a:avLst/>
          </a:prstGeom>
        </p:spPr>
      </p:pic>
      <p:pic>
        <p:nvPicPr>
          <p:cNvPr id="7" name="Audio 6">
            <a:hlinkClick r:id="" action="ppaction://media"/>
            <a:extLst>
              <a:ext uri="{FF2B5EF4-FFF2-40B4-BE49-F238E27FC236}">
                <a16:creationId xmlns:a16="http://schemas.microsoft.com/office/drawing/2014/main" id="{75EC1EE1-80FF-47A9-8533-473D788C250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8758473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2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16" objId="5"/>
        <p14:stopEvt time="21442" objId="5"/>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26</a:t>
            </a:fld>
            <a:endParaRPr lang="en-AU"/>
          </a:p>
        </p:txBody>
      </p:sp>
      <p:sp>
        <p:nvSpPr>
          <p:cNvPr id="3" name="Title 2"/>
          <p:cNvSpPr>
            <a:spLocks noGrp="1"/>
          </p:cNvSpPr>
          <p:nvPr>
            <p:ph type="title"/>
          </p:nvPr>
        </p:nvSpPr>
        <p:spPr/>
        <p:txBody>
          <a:bodyPr/>
          <a:lstStyle/>
          <a:p>
            <a:r>
              <a:rPr lang="en-AU" dirty="0"/>
              <a:t>Exiting the Depot</a:t>
            </a:r>
          </a:p>
        </p:txBody>
      </p:sp>
      <p:sp>
        <p:nvSpPr>
          <p:cNvPr id="4" name="Content Placeholder 3"/>
          <p:cNvSpPr>
            <a:spLocks noGrp="1"/>
          </p:cNvSpPr>
          <p:nvPr>
            <p:ph idx="1"/>
          </p:nvPr>
        </p:nvSpPr>
        <p:spPr>
          <a:xfrm>
            <a:off x="457200" y="1304927"/>
            <a:ext cx="8219256" cy="2700138"/>
          </a:xfrm>
        </p:spPr>
        <p:txBody>
          <a:bodyPr/>
          <a:lstStyle/>
          <a:p>
            <a:pPr>
              <a:spcAft>
                <a:spcPts val="1000"/>
              </a:spcAft>
            </a:pPr>
            <a:r>
              <a:rPr lang="en-AU" dirty="0"/>
              <a:t>Depart via the left hand side gate. This gate will open automatically</a:t>
            </a:r>
          </a:p>
          <a:p>
            <a:r>
              <a:rPr lang="en-AU" dirty="0"/>
              <a:t>Please watch out for council vehicles coming in or out!</a:t>
            </a:r>
          </a:p>
          <a:p>
            <a:endParaRPr lang="en-AU" dirty="0"/>
          </a:p>
          <a:p>
            <a:endParaRPr lang="en-AU" dirty="0"/>
          </a:p>
        </p:txBody>
      </p:sp>
      <p:pic>
        <p:nvPicPr>
          <p:cNvPr id="5" name="22. Leaving the Dep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125" y="5776913"/>
            <a:ext cx="406400" cy="406400"/>
          </a:xfrm>
          <a:prstGeom prst="rect">
            <a:avLst/>
          </a:prstGeom>
        </p:spPr>
      </p:pic>
      <p:pic>
        <p:nvPicPr>
          <p:cNvPr id="7" name="Audio 6">
            <a:hlinkClick r:id="" action="ppaction://media"/>
            <a:extLst>
              <a:ext uri="{FF2B5EF4-FFF2-40B4-BE49-F238E27FC236}">
                <a16:creationId xmlns:a16="http://schemas.microsoft.com/office/drawing/2014/main" id="{56B4A752-A45E-4A73-9F94-0401A7489E0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929916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3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7" objId="5"/>
        <p14:stopEvt time="14500" objId="5"/>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27</a:t>
            </a:fld>
            <a:endParaRPr lang="en-AU"/>
          </a:p>
        </p:txBody>
      </p:sp>
      <p:sp>
        <p:nvSpPr>
          <p:cNvPr id="3" name="Title 2"/>
          <p:cNvSpPr>
            <a:spLocks noGrp="1"/>
          </p:cNvSpPr>
          <p:nvPr>
            <p:ph type="title"/>
          </p:nvPr>
        </p:nvSpPr>
        <p:spPr/>
        <p:txBody>
          <a:bodyPr/>
          <a:lstStyle/>
          <a:p>
            <a:r>
              <a:rPr lang="en-AU" dirty="0"/>
              <a:t>Upon Your Return…</a:t>
            </a:r>
          </a:p>
        </p:txBody>
      </p:sp>
      <p:sp>
        <p:nvSpPr>
          <p:cNvPr id="4" name="Content Placeholder 3"/>
          <p:cNvSpPr>
            <a:spLocks noGrp="1"/>
          </p:cNvSpPr>
          <p:nvPr>
            <p:ph idx="1"/>
          </p:nvPr>
        </p:nvSpPr>
        <p:spPr>
          <a:xfrm>
            <a:off x="467544" y="1333277"/>
            <a:ext cx="8219256" cy="4005263"/>
          </a:xfrm>
        </p:spPr>
        <p:txBody>
          <a:bodyPr/>
          <a:lstStyle/>
          <a:p>
            <a:pPr>
              <a:spcAft>
                <a:spcPts val="1000"/>
              </a:spcAft>
            </a:pPr>
            <a:r>
              <a:rPr lang="en-AU" dirty="0"/>
              <a:t>Drive through the left hand side entry and tap the key card on the white receiver</a:t>
            </a:r>
          </a:p>
          <a:p>
            <a:pPr>
              <a:spcAft>
                <a:spcPts val="1000"/>
              </a:spcAft>
            </a:pPr>
            <a:r>
              <a:rPr lang="en-AU" dirty="0"/>
              <a:t>This is located on the yellow stand as you drive up to the gate</a:t>
            </a:r>
          </a:p>
          <a:p>
            <a:pPr marL="0" indent="0">
              <a:spcAft>
                <a:spcPts val="1000"/>
              </a:spcAft>
              <a:buNone/>
            </a:pPr>
            <a:endParaRPr lang="en-AU" dirty="0"/>
          </a:p>
        </p:txBody>
      </p:sp>
      <p:pic>
        <p:nvPicPr>
          <p:cNvPr id="5" name="23. Returning the B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04" y="5805264"/>
            <a:ext cx="406400" cy="406400"/>
          </a:xfrm>
          <a:prstGeom prst="rect">
            <a:avLst/>
          </a:prstGeom>
        </p:spPr>
      </p:pic>
      <p:pic>
        <p:nvPicPr>
          <p:cNvPr id="7" name="Picture 6" descr="A picture containing outdoor, sitting, street, city&#10;&#10;Description automatically generated">
            <a:extLst>
              <a:ext uri="{FF2B5EF4-FFF2-40B4-BE49-F238E27FC236}">
                <a16:creationId xmlns:a16="http://schemas.microsoft.com/office/drawing/2014/main" id="{BA07B665-610D-408B-979F-AED18264FC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248372" y="3928402"/>
            <a:ext cx="2636912" cy="1977684"/>
          </a:xfrm>
          <a:prstGeom prst="rect">
            <a:avLst/>
          </a:prstGeom>
        </p:spPr>
      </p:pic>
      <p:pic>
        <p:nvPicPr>
          <p:cNvPr id="8" name="Audio 7">
            <a:hlinkClick r:id="" action="ppaction://media"/>
            <a:extLst>
              <a:ext uri="{FF2B5EF4-FFF2-40B4-BE49-F238E27FC236}">
                <a16:creationId xmlns:a16="http://schemas.microsoft.com/office/drawing/2014/main" id="{9068EF55-FCB1-4E7E-A0EB-B1840581ECF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3696821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66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3" objId="5"/>
        <p14:stopEvt time="16748" objId="5"/>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28</a:t>
            </a:fld>
            <a:endParaRPr lang="en-AU"/>
          </a:p>
        </p:txBody>
      </p:sp>
      <p:sp>
        <p:nvSpPr>
          <p:cNvPr id="3" name="Title 2"/>
          <p:cNvSpPr>
            <a:spLocks noGrp="1"/>
          </p:cNvSpPr>
          <p:nvPr>
            <p:ph type="title"/>
          </p:nvPr>
        </p:nvSpPr>
        <p:spPr/>
        <p:txBody>
          <a:bodyPr/>
          <a:lstStyle/>
          <a:p>
            <a:r>
              <a:rPr lang="en-AU" dirty="0"/>
              <a:t>Parking and Returning the Keys</a:t>
            </a:r>
          </a:p>
        </p:txBody>
      </p:sp>
      <p:sp>
        <p:nvSpPr>
          <p:cNvPr id="4" name="Content Placeholder 3"/>
          <p:cNvSpPr>
            <a:spLocks noGrp="1"/>
          </p:cNvSpPr>
          <p:nvPr>
            <p:ph idx="1"/>
          </p:nvPr>
        </p:nvSpPr>
        <p:spPr/>
        <p:txBody>
          <a:bodyPr/>
          <a:lstStyle/>
          <a:p>
            <a:pPr>
              <a:spcAft>
                <a:spcPts val="1000"/>
              </a:spcAft>
            </a:pPr>
            <a:r>
              <a:rPr lang="en-AU" dirty="0"/>
              <a:t>Park the bus in it’s original location</a:t>
            </a:r>
          </a:p>
          <a:p>
            <a:pPr>
              <a:spcAft>
                <a:spcPts val="1000"/>
              </a:spcAft>
            </a:pPr>
            <a:r>
              <a:rPr lang="en-AU" dirty="0"/>
              <a:t>Exit through the same gate, putting the keys and key card back in the safe following the same steps you used to open it</a:t>
            </a:r>
          </a:p>
          <a:p>
            <a:pPr>
              <a:spcAft>
                <a:spcPts val="1000"/>
              </a:spcAft>
            </a:pPr>
            <a:r>
              <a:rPr lang="en-AU" dirty="0"/>
              <a:t>We hope to see you again!</a:t>
            </a:r>
          </a:p>
          <a:p>
            <a:endParaRPr lang="en-AU" dirty="0"/>
          </a:p>
        </p:txBody>
      </p:sp>
      <p:pic>
        <p:nvPicPr>
          <p:cNvPr id="5" name="24. Wrap U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04" y="5781227"/>
            <a:ext cx="406400" cy="406400"/>
          </a:xfrm>
          <a:prstGeom prst="rect">
            <a:avLst/>
          </a:prstGeom>
        </p:spPr>
      </p:pic>
      <p:pic>
        <p:nvPicPr>
          <p:cNvPr id="7" name="Audio 6">
            <a:hlinkClick r:id="" action="ppaction://media"/>
            <a:extLst>
              <a:ext uri="{FF2B5EF4-FFF2-40B4-BE49-F238E27FC236}">
                <a16:creationId xmlns:a16="http://schemas.microsoft.com/office/drawing/2014/main" id="{E72BBF46-BF6D-472E-890F-F137E4E15CA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30616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5" objId="5"/>
        <p14:stopEvt time="20119"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3</a:t>
            </a:fld>
            <a:endParaRPr lang="en-AU"/>
          </a:p>
        </p:txBody>
      </p:sp>
      <p:sp>
        <p:nvSpPr>
          <p:cNvPr id="3" name="Title 2"/>
          <p:cNvSpPr>
            <a:spLocks noGrp="1"/>
          </p:cNvSpPr>
          <p:nvPr>
            <p:ph type="title"/>
          </p:nvPr>
        </p:nvSpPr>
        <p:spPr/>
        <p:txBody>
          <a:bodyPr/>
          <a:lstStyle/>
          <a:p>
            <a:r>
              <a:rPr lang="en-AU" dirty="0"/>
              <a:t>Council Depot Entrance</a:t>
            </a:r>
          </a:p>
        </p:txBody>
      </p:sp>
      <p:sp>
        <p:nvSpPr>
          <p:cNvPr id="4" name="Content Placeholder 3"/>
          <p:cNvSpPr>
            <a:spLocks noGrp="1"/>
          </p:cNvSpPr>
          <p:nvPr>
            <p:ph idx="1"/>
          </p:nvPr>
        </p:nvSpPr>
        <p:spPr>
          <a:xfrm>
            <a:off x="246348" y="1196752"/>
            <a:ext cx="8640960" cy="4365303"/>
          </a:xfrm>
        </p:spPr>
        <p:txBody>
          <a:bodyPr/>
          <a:lstStyle/>
          <a:p>
            <a:r>
              <a:rPr lang="en-AU" u="sng" dirty="0"/>
              <a:t>If possible</a:t>
            </a:r>
            <a:r>
              <a:rPr lang="en-AU" dirty="0"/>
              <a:t>, park your car on the left hand side of the carpark, furthest away from the main entrance. This is for your cars security as the council experiences high levels of heavy vehicle traffic throughout the day.</a:t>
            </a:r>
          </a:p>
          <a:p>
            <a:endParaRPr lang="en-AU"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800" y="3670699"/>
            <a:ext cx="3286910" cy="2417775"/>
          </a:xfrm>
          <a:prstGeom prst="rect">
            <a:avLst/>
          </a:prstGeom>
          <a:effectLst>
            <a:softEdge rad="63500"/>
          </a:effectLst>
        </p:spPr>
      </p:pic>
      <p:pic>
        <p:nvPicPr>
          <p:cNvPr id="1026" name="Picture 2" descr="Image result for tick correct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907" y="3558958"/>
            <a:ext cx="1619672" cy="20994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ick correct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2951" y="3379403"/>
            <a:ext cx="1685136" cy="2184279"/>
          </a:xfrm>
          <a:prstGeom prst="rect">
            <a:avLst/>
          </a:prstGeom>
          <a:noFill/>
          <a:extLst>
            <a:ext uri="{909E8E84-426E-40DD-AFC4-6F175D3DCCD1}">
              <a14:hiddenFill xmlns:a14="http://schemas.microsoft.com/office/drawing/2010/main">
                <a:solidFill>
                  <a:srgbClr val="FFFFFF"/>
                </a:solidFill>
              </a14:hiddenFill>
            </a:ext>
          </a:extLst>
        </p:spPr>
      </p:pic>
      <p:pic>
        <p:nvPicPr>
          <p:cNvPr id="6" name="3. Left Hand Par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6348" y="5658382"/>
            <a:ext cx="406400" cy="406400"/>
          </a:xfrm>
          <a:prstGeom prst="rect">
            <a:avLst/>
          </a:prstGeom>
        </p:spPr>
      </p:pic>
      <p:pic>
        <p:nvPicPr>
          <p:cNvPr id="10" name="Audio 9">
            <a:hlinkClick r:id="" action="ppaction://media"/>
            <a:extLst>
              <a:ext uri="{FF2B5EF4-FFF2-40B4-BE49-F238E27FC236}">
                <a16:creationId xmlns:a16="http://schemas.microsoft.com/office/drawing/2014/main" id="{C13D4138-5EEF-4FD5-8221-E62797C01BC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2861435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8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36" objId="6"/>
        <p14:stopEvt time="10959" objId="6"/>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4</a:t>
            </a:fld>
            <a:endParaRPr lang="en-AU"/>
          </a:p>
        </p:txBody>
      </p:sp>
      <p:sp>
        <p:nvSpPr>
          <p:cNvPr id="3" name="Title 2"/>
          <p:cNvSpPr>
            <a:spLocks noGrp="1"/>
          </p:cNvSpPr>
          <p:nvPr>
            <p:ph type="title"/>
          </p:nvPr>
        </p:nvSpPr>
        <p:spPr/>
        <p:txBody>
          <a:bodyPr/>
          <a:lstStyle/>
          <a:p>
            <a:r>
              <a:rPr lang="en-AU" dirty="0"/>
              <a:t>Front Gate Entrance </a:t>
            </a:r>
          </a:p>
        </p:txBody>
      </p:sp>
      <p:sp>
        <p:nvSpPr>
          <p:cNvPr id="4" name="Content Placeholder 3"/>
          <p:cNvSpPr>
            <a:spLocks noGrp="1"/>
          </p:cNvSpPr>
          <p:nvPr>
            <p:ph idx="1"/>
          </p:nvPr>
        </p:nvSpPr>
        <p:spPr>
          <a:xfrm>
            <a:off x="467544" y="1196752"/>
            <a:ext cx="8219256" cy="4005263"/>
          </a:xfrm>
        </p:spPr>
        <p:txBody>
          <a:bodyPr/>
          <a:lstStyle/>
          <a:p>
            <a:r>
              <a:rPr lang="en-AU" dirty="0"/>
              <a:t>Located on the right-hand side of the gate, just left of the main vehicle entrance</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704" y="2276872"/>
            <a:ext cx="5129676" cy="3847257"/>
          </a:xfrm>
          <a:prstGeom prst="rect">
            <a:avLst/>
          </a:prstGeom>
          <a:effectLst>
            <a:softEdge rad="63500"/>
          </a:effectLst>
        </p:spPr>
      </p:pic>
      <p:pic>
        <p:nvPicPr>
          <p:cNvPr id="6" name="5. Depot Foot Entran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4000" y="5661248"/>
            <a:ext cx="406400" cy="406400"/>
          </a:xfrm>
          <a:prstGeom prst="rect">
            <a:avLst/>
          </a:prstGeom>
        </p:spPr>
      </p:pic>
      <p:pic>
        <p:nvPicPr>
          <p:cNvPr id="9" name="Audio 8">
            <a:hlinkClick r:id="" action="ppaction://media"/>
            <a:extLst>
              <a:ext uri="{FF2B5EF4-FFF2-40B4-BE49-F238E27FC236}">
                <a16:creationId xmlns:a16="http://schemas.microsoft.com/office/drawing/2014/main" id="{D89AD243-52DA-4987-B91A-DD0CCF4E1EF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051870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7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35" objId="6"/>
        <p14:stopEvt time="16866"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5</a:t>
            </a:fld>
            <a:endParaRPr lang="en-AU"/>
          </a:p>
        </p:txBody>
      </p:sp>
      <p:sp>
        <p:nvSpPr>
          <p:cNvPr id="3" name="Title 2"/>
          <p:cNvSpPr>
            <a:spLocks noGrp="1"/>
          </p:cNvSpPr>
          <p:nvPr>
            <p:ph type="title"/>
          </p:nvPr>
        </p:nvSpPr>
        <p:spPr/>
        <p:txBody>
          <a:bodyPr/>
          <a:lstStyle/>
          <a:p>
            <a:r>
              <a:rPr lang="en-AU" dirty="0"/>
              <a:t>Key safe</a:t>
            </a:r>
          </a:p>
        </p:txBody>
      </p:sp>
      <p:sp>
        <p:nvSpPr>
          <p:cNvPr id="4" name="Content Placeholder 3"/>
          <p:cNvSpPr>
            <a:spLocks noGrp="1"/>
          </p:cNvSpPr>
          <p:nvPr>
            <p:ph idx="1"/>
          </p:nvPr>
        </p:nvSpPr>
        <p:spPr>
          <a:xfrm>
            <a:off x="467544" y="1400983"/>
            <a:ext cx="8219256" cy="4005263"/>
          </a:xfrm>
        </p:spPr>
        <p:txBody>
          <a:bodyPr/>
          <a:lstStyle/>
          <a:p>
            <a:r>
              <a:rPr lang="en-AU" dirty="0"/>
              <a:t>Located on the left side of the gate entrance</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523195" y="2792867"/>
            <a:ext cx="3717032" cy="2787774"/>
          </a:xfrm>
          <a:prstGeom prst="rect">
            <a:avLst/>
          </a:prstGeom>
        </p:spPr>
      </p:pic>
      <p:pic>
        <p:nvPicPr>
          <p:cNvPr id="7" name="6. Finding the Keypa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6808" y="5674407"/>
            <a:ext cx="406400" cy="406400"/>
          </a:xfrm>
          <a:prstGeom prst="rect">
            <a:avLst/>
          </a:prstGeom>
        </p:spPr>
      </p:pic>
      <p:pic>
        <p:nvPicPr>
          <p:cNvPr id="10" name="Audio 9">
            <a:hlinkClick r:id="" action="ppaction://media"/>
            <a:extLst>
              <a:ext uri="{FF2B5EF4-FFF2-40B4-BE49-F238E27FC236}">
                <a16:creationId xmlns:a16="http://schemas.microsoft.com/office/drawing/2014/main" id="{14C3B2F2-53C3-4380-B081-945E31EF6FF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0683046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39" objId="7"/>
        <p14:stopEvt time="10916"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6</a:t>
            </a:fld>
            <a:endParaRPr lang="en-AU"/>
          </a:p>
        </p:txBody>
      </p:sp>
      <p:sp>
        <p:nvSpPr>
          <p:cNvPr id="3" name="Title 2"/>
          <p:cNvSpPr>
            <a:spLocks noGrp="1"/>
          </p:cNvSpPr>
          <p:nvPr>
            <p:ph type="title"/>
          </p:nvPr>
        </p:nvSpPr>
        <p:spPr/>
        <p:txBody>
          <a:bodyPr/>
          <a:lstStyle/>
          <a:p>
            <a:r>
              <a:rPr lang="en-AU" dirty="0"/>
              <a:t>Opening the Key Safe</a:t>
            </a:r>
          </a:p>
        </p:txBody>
      </p:sp>
      <p:sp>
        <p:nvSpPr>
          <p:cNvPr id="4" name="Content Placeholder 3"/>
          <p:cNvSpPr>
            <a:spLocks noGrp="1"/>
          </p:cNvSpPr>
          <p:nvPr>
            <p:ph idx="1"/>
          </p:nvPr>
        </p:nvSpPr>
        <p:spPr>
          <a:xfrm>
            <a:off x="457200" y="1800001"/>
            <a:ext cx="4762872" cy="4005263"/>
          </a:xfrm>
        </p:spPr>
        <p:txBody>
          <a:bodyPr/>
          <a:lstStyle/>
          <a:p>
            <a:pPr marL="514350" indent="-514350">
              <a:spcAft>
                <a:spcPts val="1000"/>
              </a:spcAft>
              <a:buFont typeface="+mj-lt"/>
              <a:buAutoNum type="arabicPeriod"/>
            </a:pPr>
            <a:r>
              <a:rPr lang="en-AU" dirty="0"/>
              <a:t>Lift the rubber cap to expose the keypad</a:t>
            </a:r>
          </a:p>
          <a:p>
            <a:pPr marL="514350" indent="-514350">
              <a:buFont typeface="+mj-lt"/>
              <a:buAutoNum type="arabicPeriod"/>
            </a:pPr>
            <a:r>
              <a:rPr lang="en-AU" dirty="0"/>
              <a:t>Lower the bottom switch to reset the lock</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774974" y="2185518"/>
            <a:ext cx="4136852" cy="3102639"/>
          </a:xfrm>
          <a:prstGeom prst="rect">
            <a:avLst/>
          </a:prstGeom>
        </p:spPr>
      </p:pic>
      <p:pic>
        <p:nvPicPr>
          <p:cNvPr id="3074" name="Picture 2" descr="Image result for circled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00" y="4293096"/>
            <a:ext cx="905743" cy="905743"/>
          </a:xfrm>
          <a:prstGeom prst="rect">
            <a:avLst/>
          </a:prstGeom>
          <a:noFill/>
          <a:extLst>
            <a:ext uri="{909E8E84-426E-40DD-AFC4-6F175D3DCCD1}">
              <a14:hiddenFill xmlns:a14="http://schemas.microsoft.com/office/drawing/2010/main">
                <a:solidFill>
                  <a:srgbClr val="FFFFFF"/>
                </a:solidFill>
              </a14:hiddenFill>
            </a:ext>
          </a:extLst>
        </p:spPr>
      </p:pic>
      <p:pic>
        <p:nvPicPr>
          <p:cNvPr id="6" name="7. Preparing the Keypa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1992" y="5661248"/>
            <a:ext cx="406400" cy="406400"/>
          </a:xfrm>
          <a:prstGeom prst="rect">
            <a:avLst/>
          </a:prstGeom>
        </p:spPr>
      </p:pic>
      <p:pic>
        <p:nvPicPr>
          <p:cNvPr id="8" name="Audio 7">
            <a:hlinkClick r:id="" action="ppaction://media"/>
            <a:extLst>
              <a:ext uri="{FF2B5EF4-FFF2-40B4-BE49-F238E27FC236}">
                <a16:creationId xmlns:a16="http://schemas.microsoft.com/office/drawing/2014/main" id="{22A71915-DB86-43BD-83D4-E3442339C78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7179240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3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36" objId="6"/>
        <p14:stopEvt time="9497"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774974" y="2185518"/>
            <a:ext cx="4136852" cy="3102639"/>
          </a:xfrm>
          <a:prstGeom prst="rect">
            <a:avLst/>
          </a:prstGeom>
        </p:spPr>
      </p:pic>
      <p:sp>
        <p:nvSpPr>
          <p:cNvPr id="2" name="Slide Number Placeholder 1"/>
          <p:cNvSpPr>
            <a:spLocks noGrp="1"/>
          </p:cNvSpPr>
          <p:nvPr>
            <p:ph type="sldNum" sz="quarter" idx="12"/>
          </p:nvPr>
        </p:nvSpPr>
        <p:spPr/>
        <p:txBody>
          <a:bodyPr/>
          <a:lstStyle/>
          <a:p>
            <a:fld id="{3C08D3E4-671E-4009-8808-6147F088B916}" type="slidenum">
              <a:rPr lang="en-AU" smtClean="0"/>
              <a:pPr/>
              <a:t>7</a:t>
            </a:fld>
            <a:endParaRPr lang="en-AU"/>
          </a:p>
        </p:txBody>
      </p:sp>
      <p:sp>
        <p:nvSpPr>
          <p:cNvPr id="3" name="Title 2"/>
          <p:cNvSpPr>
            <a:spLocks noGrp="1"/>
          </p:cNvSpPr>
          <p:nvPr>
            <p:ph type="title"/>
          </p:nvPr>
        </p:nvSpPr>
        <p:spPr/>
        <p:txBody>
          <a:bodyPr/>
          <a:lstStyle/>
          <a:p>
            <a:r>
              <a:rPr lang="en-AU" dirty="0"/>
              <a:t>Opening the Key Safe</a:t>
            </a:r>
          </a:p>
        </p:txBody>
      </p:sp>
      <p:sp>
        <p:nvSpPr>
          <p:cNvPr id="4" name="Content Placeholder 3"/>
          <p:cNvSpPr>
            <a:spLocks noGrp="1"/>
          </p:cNvSpPr>
          <p:nvPr>
            <p:ph idx="1"/>
          </p:nvPr>
        </p:nvSpPr>
        <p:spPr>
          <a:xfrm>
            <a:off x="447725" y="1687189"/>
            <a:ext cx="4834880" cy="4005263"/>
          </a:xfrm>
        </p:spPr>
        <p:txBody>
          <a:bodyPr/>
          <a:lstStyle/>
          <a:p>
            <a:pPr marL="442913" indent="-442913">
              <a:spcAft>
                <a:spcPts val="1000"/>
              </a:spcAft>
              <a:buNone/>
            </a:pPr>
            <a:r>
              <a:rPr lang="en-AU" dirty="0"/>
              <a:t>3. Input four digit code supplied in email </a:t>
            </a:r>
          </a:p>
          <a:p>
            <a:pPr marL="442913" indent="-442913">
              <a:buNone/>
            </a:pPr>
            <a:r>
              <a:rPr lang="en-AU" dirty="0"/>
              <a:t>4. Once code is entered, pull top switch downward and pull lock off in the same direction</a:t>
            </a:r>
          </a:p>
        </p:txBody>
      </p:sp>
      <p:pic>
        <p:nvPicPr>
          <p:cNvPr id="6" name="Picture 2" descr="Image result for circled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506" y="3475919"/>
            <a:ext cx="882301" cy="882301"/>
          </a:xfrm>
          <a:prstGeom prst="rect">
            <a:avLst/>
          </a:prstGeom>
          <a:noFill/>
          <a:extLst>
            <a:ext uri="{909E8E84-426E-40DD-AFC4-6F175D3DCCD1}">
              <a14:hiddenFill xmlns:a14="http://schemas.microsoft.com/office/drawing/2010/main">
                <a:solidFill>
                  <a:srgbClr val="FFFFFF"/>
                </a:solidFill>
              </a14:hiddenFill>
            </a:ext>
          </a:extLst>
        </p:spPr>
      </p:pic>
      <p:pic>
        <p:nvPicPr>
          <p:cNvPr id="5" name="8. Removing the Lock's fa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9512" y="5706516"/>
            <a:ext cx="406400" cy="406400"/>
          </a:xfrm>
          <a:prstGeom prst="rect">
            <a:avLst/>
          </a:prstGeom>
        </p:spPr>
      </p:pic>
      <p:pic>
        <p:nvPicPr>
          <p:cNvPr id="9" name="Audio 8">
            <a:hlinkClick r:id="" action="ppaction://media"/>
            <a:extLst>
              <a:ext uri="{FF2B5EF4-FFF2-40B4-BE49-F238E27FC236}">
                <a16:creationId xmlns:a16="http://schemas.microsoft.com/office/drawing/2014/main" id="{7B13EA51-FD3F-4A48-B3D5-F6629041ACA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5126991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79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4" objId="5"/>
        <p14:stopEvt time="17646"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8</a:t>
            </a:fld>
            <a:endParaRPr lang="en-AU"/>
          </a:p>
        </p:txBody>
      </p:sp>
      <p:sp>
        <p:nvSpPr>
          <p:cNvPr id="3" name="Title 2"/>
          <p:cNvSpPr>
            <a:spLocks noGrp="1"/>
          </p:cNvSpPr>
          <p:nvPr>
            <p:ph type="title"/>
          </p:nvPr>
        </p:nvSpPr>
        <p:spPr/>
        <p:txBody>
          <a:bodyPr/>
          <a:lstStyle/>
          <a:p>
            <a:r>
              <a:rPr lang="en-AU" dirty="0"/>
              <a:t>Opening the Key Safe</a:t>
            </a:r>
          </a:p>
        </p:txBody>
      </p:sp>
      <p:sp>
        <p:nvSpPr>
          <p:cNvPr id="4" name="Content Placeholder 3"/>
          <p:cNvSpPr>
            <a:spLocks noGrp="1"/>
          </p:cNvSpPr>
          <p:nvPr>
            <p:ph idx="1"/>
          </p:nvPr>
        </p:nvSpPr>
        <p:spPr>
          <a:xfrm>
            <a:off x="457200" y="1567648"/>
            <a:ext cx="4690864" cy="4005263"/>
          </a:xfrm>
        </p:spPr>
        <p:txBody>
          <a:bodyPr/>
          <a:lstStyle/>
          <a:p>
            <a:pPr marL="442913" indent="-442913">
              <a:spcAft>
                <a:spcPts val="1000"/>
              </a:spcAft>
              <a:buNone/>
            </a:pPr>
            <a:r>
              <a:rPr lang="en-AU" dirty="0"/>
              <a:t>5. Remove bus key and key card</a:t>
            </a:r>
          </a:p>
          <a:p>
            <a:pPr marL="442913" indent="-442913">
              <a:buNone/>
            </a:pPr>
            <a:r>
              <a:rPr lang="en-AU" dirty="0"/>
              <a:t>6. Repeat steps three and four, holding the top switch down and connect the lock face back up, bottom first</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836029" y="2095707"/>
            <a:ext cx="4224469" cy="3168352"/>
          </a:xfrm>
          <a:prstGeom prst="rect">
            <a:avLst/>
          </a:prstGeom>
        </p:spPr>
      </p:pic>
      <p:pic>
        <p:nvPicPr>
          <p:cNvPr id="4108" name="Picture 12" descr="Image result for arrows png r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284542">
            <a:off x="5031341" y="3154769"/>
            <a:ext cx="2049344" cy="2049344"/>
          </a:xfrm>
          <a:prstGeom prst="rect">
            <a:avLst/>
          </a:prstGeom>
          <a:noFill/>
          <a:extLst>
            <a:ext uri="{909E8E84-426E-40DD-AFC4-6F175D3DCCD1}">
              <a14:hiddenFill xmlns:a14="http://schemas.microsoft.com/office/drawing/2010/main">
                <a:solidFill>
                  <a:srgbClr val="FFFFFF"/>
                </a:solidFill>
              </a14:hiddenFill>
            </a:ext>
          </a:extLst>
        </p:spPr>
      </p:pic>
      <p:pic>
        <p:nvPicPr>
          <p:cNvPr id="7" name="9. Reconnecting the Lo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9512" y="5742978"/>
            <a:ext cx="406400" cy="406400"/>
          </a:xfrm>
          <a:prstGeom prst="rect">
            <a:avLst/>
          </a:prstGeom>
        </p:spPr>
      </p:pic>
      <p:pic>
        <p:nvPicPr>
          <p:cNvPr id="8" name="Audio 7">
            <a:hlinkClick r:id="" action="ppaction://media"/>
            <a:extLst>
              <a:ext uri="{FF2B5EF4-FFF2-40B4-BE49-F238E27FC236}">
                <a16:creationId xmlns:a16="http://schemas.microsoft.com/office/drawing/2014/main" id="{B76371CF-2C83-4AA8-BB6A-9393EDAB600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4580928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5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7"/>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34" objId="7"/>
        <p14:stopEvt time="15524" objId="7"/>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08D3E4-671E-4009-8808-6147F088B916}" type="slidenum">
              <a:rPr lang="en-AU" smtClean="0"/>
              <a:pPr/>
              <a:t>9</a:t>
            </a:fld>
            <a:endParaRPr lang="en-AU"/>
          </a:p>
        </p:txBody>
      </p:sp>
      <p:sp>
        <p:nvSpPr>
          <p:cNvPr id="3" name="Title 2"/>
          <p:cNvSpPr>
            <a:spLocks noGrp="1"/>
          </p:cNvSpPr>
          <p:nvPr>
            <p:ph type="title"/>
          </p:nvPr>
        </p:nvSpPr>
        <p:spPr/>
        <p:txBody>
          <a:bodyPr/>
          <a:lstStyle/>
          <a:p>
            <a:r>
              <a:rPr lang="en-AU" dirty="0"/>
              <a:t>Community Bus Location</a:t>
            </a:r>
          </a:p>
        </p:txBody>
      </p:sp>
      <p:sp>
        <p:nvSpPr>
          <p:cNvPr id="4" name="Content Placeholder 3"/>
          <p:cNvSpPr>
            <a:spLocks noGrp="1"/>
          </p:cNvSpPr>
          <p:nvPr>
            <p:ph idx="1"/>
          </p:nvPr>
        </p:nvSpPr>
        <p:spPr/>
        <p:txBody>
          <a:bodyPr/>
          <a:lstStyle/>
          <a:p>
            <a:r>
              <a:rPr lang="en-AU" dirty="0"/>
              <a:t>The community bus will be parked at the inner, left hand side carpark</a:t>
            </a:r>
            <a:br>
              <a:rPr lang="en-AU" dirty="0"/>
            </a:br>
            <a:br>
              <a:rPr lang="en-AU" dirty="0"/>
            </a:br>
            <a:endParaRPr lang="en-AU" u="sng" dirty="0"/>
          </a:p>
        </p:txBody>
      </p:sp>
      <p:pic>
        <p:nvPicPr>
          <p:cNvPr id="5" name="10. Bus Loc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9512" y="5755277"/>
            <a:ext cx="406400" cy="406400"/>
          </a:xfrm>
          <a:prstGeom prst="rect">
            <a:avLst/>
          </a:prstGeom>
        </p:spPr>
      </p:pic>
      <p:pic>
        <p:nvPicPr>
          <p:cNvPr id="8" name="Audio 7">
            <a:hlinkClick r:id="" action="ppaction://media"/>
            <a:extLst>
              <a:ext uri="{FF2B5EF4-FFF2-40B4-BE49-F238E27FC236}">
                <a16:creationId xmlns:a16="http://schemas.microsoft.com/office/drawing/2014/main" id="{CCE56CF4-51B6-47CC-A053-BC4534A2E45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4446853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9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41" objId="5"/>
        <p14:stopEvt time="12060" objId="5"/>
      </p14:showEvtLst>
    </p:ext>
  </p:extLst>
</p:sld>
</file>

<file path=ppt/theme/theme1.xml><?xml version="1.0" encoding="utf-8"?>
<a:theme xmlns:a="http://schemas.openxmlformats.org/drawingml/2006/main" name="Blank">
  <a:themeElements>
    <a:clrScheme name="Cardinia full palette">
      <a:dk1>
        <a:sysClr val="windowText" lastClr="000000"/>
      </a:dk1>
      <a:lt1>
        <a:sysClr val="window" lastClr="FFFFFF"/>
      </a:lt1>
      <a:dk2>
        <a:srgbClr val="031F73"/>
      </a:dk2>
      <a:lt2>
        <a:srgbClr val="EBB700"/>
      </a:lt2>
      <a:accent1>
        <a:srgbClr val="C1BB00"/>
      </a:accent1>
      <a:accent2>
        <a:srgbClr val="53682B"/>
      </a:accent2>
      <a:accent3>
        <a:srgbClr val="C75B12"/>
      </a:accent3>
      <a:accent4>
        <a:srgbClr val="A22B38"/>
      </a:accent4>
      <a:accent5>
        <a:srgbClr val="5E2750"/>
      </a:accent5>
      <a:accent6>
        <a:srgbClr val="0073CF"/>
      </a:accent6>
      <a:hlink>
        <a:srgbClr val="0000FF"/>
      </a:hlink>
      <a:folHlink>
        <a:srgbClr val="800080"/>
      </a:folHlink>
    </a:clrScheme>
    <a:fontScheme name="Cardinia">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7B914B8633D849829F5178B7F61564" ma:contentTypeVersion="12" ma:contentTypeDescription="Create a new document." ma:contentTypeScope="" ma:versionID="94a62d2093c0d5848090550dbd3c0e8c">
  <xsd:schema xmlns:xsd="http://www.w3.org/2001/XMLSchema" xmlns:xs="http://www.w3.org/2001/XMLSchema" xmlns:p="http://schemas.microsoft.com/office/2006/metadata/properties" xmlns:ns3="ebb5b5cf-e715-46ae-b0f9-f4fff597751e" xmlns:ns4="6f3c4e27-e3fb-43d3-8c7a-aa306f479d98" targetNamespace="http://schemas.microsoft.com/office/2006/metadata/properties" ma:root="true" ma:fieldsID="369bb680f7bec9407e3a08aae3fbce5c" ns3:_="" ns4:_="">
    <xsd:import namespace="ebb5b5cf-e715-46ae-b0f9-f4fff597751e"/>
    <xsd:import namespace="6f3c4e27-e3fb-43d3-8c7a-aa306f479d9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b5b5cf-e715-46ae-b0f9-f4fff59775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3c4e27-e3fb-43d3-8c7a-aa306f479d9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0D7B0C-795E-4E68-A6C0-68A211F80EE1}">
  <ds:schemaRefs>
    <ds:schemaRef ds:uri="http://schemas.microsoft.com/sharepoint/v3/contenttype/forms"/>
  </ds:schemaRefs>
</ds:datastoreItem>
</file>

<file path=customXml/itemProps2.xml><?xml version="1.0" encoding="utf-8"?>
<ds:datastoreItem xmlns:ds="http://schemas.openxmlformats.org/officeDocument/2006/customXml" ds:itemID="{E6F1D53E-9197-4578-A1AE-0764C63BF7D2}">
  <ds:schemaRefs>
    <ds:schemaRef ds:uri="http://purl.org/dc/elements/1.1/"/>
    <ds:schemaRef ds:uri="http://schemas.openxmlformats.org/package/2006/metadata/core-properties"/>
    <ds:schemaRef ds:uri="ebb5b5cf-e715-46ae-b0f9-f4fff597751e"/>
    <ds:schemaRef ds:uri="http://schemas.microsoft.com/office/infopath/2007/PartnerControls"/>
    <ds:schemaRef ds:uri="http://purl.org/dc/terms/"/>
    <ds:schemaRef ds:uri="6f3c4e27-e3fb-43d3-8c7a-aa306f479d98"/>
    <ds:schemaRef ds:uri="http://schemas.microsoft.com/office/2006/metadata/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11D3BA7A-8BDB-4119-A1E6-9AB2AB6465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b5b5cf-e715-46ae-b0f9-f4fff597751e"/>
    <ds:schemaRef ds:uri="6f3c4e27-e3fb-43d3-8c7a-aa306f479d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8908</TotalTime>
  <Words>776</Words>
  <Application>Microsoft Office PowerPoint</Application>
  <PresentationFormat>On-screen Show (4:3)</PresentationFormat>
  <Paragraphs>99</Paragraphs>
  <Slides>28</Slides>
  <Notes>1</Notes>
  <HiddenSlides>0</HiddenSlides>
  <MMClips>51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Franklin Gothic Book</vt:lpstr>
      <vt:lpstr>Franklin Gothic Demi</vt:lpstr>
      <vt:lpstr>Blank</vt:lpstr>
      <vt:lpstr>PowerPoint Presentation</vt:lpstr>
      <vt:lpstr>Finding the Council Depot</vt:lpstr>
      <vt:lpstr>Council Depot Entrance</vt:lpstr>
      <vt:lpstr>Front Gate Entrance </vt:lpstr>
      <vt:lpstr>Key safe</vt:lpstr>
      <vt:lpstr>Opening the Key Safe</vt:lpstr>
      <vt:lpstr>Opening the Key Safe</vt:lpstr>
      <vt:lpstr>Opening the Key Safe</vt:lpstr>
      <vt:lpstr>Community Bus Location</vt:lpstr>
      <vt:lpstr>Operating the Community Bus</vt:lpstr>
      <vt:lpstr>Bus Operation</vt:lpstr>
      <vt:lpstr>Size of the Bus</vt:lpstr>
      <vt:lpstr>Shifter and Handbrake</vt:lpstr>
      <vt:lpstr>Starting the Bus</vt:lpstr>
      <vt:lpstr>Rear Vision Camera</vt:lpstr>
      <vt:lpstr>Filling Up the Bus</vt:lpstr>
      <vt:lpstr>Pre and Post Checklist</vt:lpstr>
      <vt:lpstr>Pre and Post Checklist</vt:lpstr>
      <vt:lpstr>If you break down…</vt:lpstr>
      <vt:lpstr>Accident Report Form</vt:lpstr>
      <vt:lpstr>First Aid Kit</vt:lpstr>
      <vt:lpstr>PowerPoint Presentation</vt:lpstr>
      <vt:lpstr>Safety Step</vt:lpstr>
      <vt:lpstr>Wheelchair Hoist</vt:lpstr>
      <vt:lpstr>Wheelchair Hoist</vt:lpstr>
      <vt:lpstr>Exiting the Depot</vt:lpstr>
      <vt:lpstr>Upon Your Return…</vt:lpstr>
      <vt:lpstr>Parking and Returning the Keys</vt:lpstr>
    </vt:vector>
  </TitlesOfParts>
  <Company>Cardinia 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Hiam</dc:creator>
  <cp:lastModifiedBy>Rebecca Harris</cp:lastModifiedBy>
  <cp:revision>58</cp:revision>
  <dcterms:created xsi:type="dcterms:W3CDTF">2019-04-15T23:51:09Z</dcterms:created>
  <dcterms:modified xsi:type="dcterms:W3CDTF">2020-06-02T01:05:47Z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0x0101006F7B914B8633D849829F5178B7F61564</vt:lpwstr>
  </property>
</Properties>
</file>